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279213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4887" y="265955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26</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сәуірге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Жел солтүстік-шығыстан</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4887" y="352742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28143</TotalTime>
  <Words>582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3330</cp:revision>
  <cp:lastPrinted>2021-07-01T07:38:07Z</cp:lastPrinted>
  <dcterms:created xsi:type="dcterms:W3CDTF">2018-03-27T06:03:00Z</dcterms:created>
  <dcterms:modified xsi:type="dcterms:W3CDTF">2024-04-25T07:07:08Z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