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436" y="19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12870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күндіз жаңбыр.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9-14, екпіні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5-7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0713380"/>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Жайнакова З.Ж./Барышева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493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3540</cp:revision>
  <cp:lastPrinted>2021-07-01T07:38:07Z</cp:lastPrinted>
  <dcterms:created xsi:type="dcterms:W3CDTF">2018-03-27T06:03:00Z</dcterms:created>
  <dcterms:modified xsi:type="dcterms:W3CDTF">2024-04-25T09:06:39Z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