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p:scale>
          <a:sx n="113" d="100"/>
          <a:sy n="113" d="100"/>
        </p:scale>
        <p:origin x="-2184" y="-13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116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25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214290"/>
            <a:ext cx="4714908"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lvl="0" algn="ctr"/>
            <a:r>
              <a:rPr lang="kk-KZ" altLang="ru-RU" sz="1100" b="1" dirty="0" smtClean="0">
                <a:latin typeface="Times New Roman" pitchFamily="18" charset="0"/>
                <a:cs typeface="Times New Roman" pitchFamily="18" charset="0"/>
              </a:rPr>
              <a:t>26 сәуірге ауа-райы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lvl="0" algn="ctr"/>
            <a:r>
              <a:rPr lang="ru-RU" altLang="ru-RU" sz="1100" b="1" dirty="0" smtClean="0">
                <a:solidFill>
                  <a:srgbClr val="000000"/>
                </a:solidFill>
                <a:latin typeface="Times New Roman" pitchFamily="18" charset="0"/>
                <a:cs typeface="Times New Roman" pitchFamily="18" charset="0"/>
              </a:rPr>
              <a:t>2024 </a:t>
            </a:r>
            <a:r>
              <a:rPr lang="ru-RU" altLang="ru-RU" sz="1100" b="1" dirty="0" err="1" smtClean="0">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25</a:t>
            </a:r>
            <a:r>
              <a:rPr lang="kk-KZ" altLang="ru-RU" sz="1100" b="1" dirty="0" smtClean="0">
                <a:solidFill>
                  <a:srgbClr val="000000"/>
                </a:solidFill>
                <a:latin typeface="Times New Roman" pitchFamily="18" charset="0"/>
                <a:cs typeface="Times New Roman" pitchFamily="18" charset="0"/>
              </a:rPr>
              <a:t> сәуір </a:t>
            </a:r>
            <a:r>
              <a:rPr lang="ru-RU" altLang="ru-RU" sz="1100" b="1" dirty="0" err="1" smtClean="0">
                <a:solidFill>
                  <a:srgbClr val="000000"/>
                </a:solidFill>
                <a:latin typeface="Times New Roman" pitchFamily="18" charset="0"/>
                <a:cs typeface="Times New Roman" pitchFamily="18" charset="0"/>
              </a:rPr>
              <a:t>сағ</a:t>
            </a:r>
            <a:r>
              <a:rPr lang="ru-RU" altLang="ru-RU" sz="1100" b="1" dirty="0" err="1">
                <a:solidFill>
                  <a:srgbClr val="000000"/>
                </a:solidFill>
                <a:latin typeface="Times New Roman" pitchFamily="18" charset="0"/>
                <a:cs typeface="Times New Roman" pitchFamily="18" charset="0"/>
              </a:rPr>
              <a:t>.</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 26</a:t>
            </a:r>
            <a:r>
              <a:rPr lang="kk-KZ" altLang="ru-RU" sz="1100" b="1" dirty="0" smtClean="0">
                <a:solidFill>
                  <a:srgbClr val="000000"/>
                </a:solidFill>
                <a:latin typeface="Times New Roman" pitchFamily="18" charset="0"/>
                <a:cs typeface="Times New Roman" pitchFamily="18" charset="0"/>
              </a:rPr>
              <a:t> сәуір </a:t>
            </a:r>
            <a:r>
              <a:rPr lang="ru-RU" altLang="ru-RU" sz="1100" b="1" dirty="0" err="1" smtClean="0">
                <a:solidFill>
                  <a:srgbClr val="000000"/>
                </a:solidFill>
                <a:latin typeface="Times New Roman" pitchFamily="18" charset="0"/>
                <a:cs typeface="Times New Roman" pitchFamily="18" charset="0"/>
              </a:rPr>
              <a:t>сағ</a:t>
            </a:r>
            <a:r>
              <a:rPr lang="ru-RU" altLang="ru-RU" sz="1100" b="1" dirty="0" err="1">
                <a:solidFill>
                  <a:srgbClr val="000000"/>
                </a:solidFill>
                <a:latin typeface="Times New Roman" pitchFamily="18" charset="0"/>
                <a:cs typeface="Times New Roman" pitchFamily="18" charset="0"/>
              </a:rPr>
              <a:t>.</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smtClean="0">
              <a:solidFill>
                <a:srgbClr val="000000"/>
              </a:solidFill>
              <a:latin typeface="Times New Roman" pitchFamily="18" charset="0"/>
              <a:cs typeface="Times New Roman" pitchFamily="18" charset="0"/>
              <a:sym typeface="+mn-ea"/>
            </a:endParaRPr>
          </a:p>
          <a:p>
            <a:pPr algn="just"/>
            <a:r>
              <a:rPr lang="kk-KZ" sz="1100" dirty="0" smtClean="0">
                <a:latin typeface="Times New Roman" pitchFamily="18" charset="0"/>
                <a:cs typeface="Times New Roman" pitchFamily="18" charset="0"/>
              </a:rPr>
              <a:t>Көшпелі 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Шығыстан, солтүстік-шығыстан жел соғады, күші 7-12 </a:t>
            </a:r>
            <a:r>
              <a:rPr lang="ru-RU" sz="1100" dirty="0" smtClean="0">
                <a:latin typeface="Times New Roman" pitchFamily="18" charset="0"/>
                <a:cs typeface="Times New Roman" pitchFamily="18" charset="0"/>
              </a:rPr>
              <a:t>м/с. </a:t>
            </a:r>
            <a:r>
              <a:rPr lang="kk-KZ" sz="1100" dirty="0" smtClean="0">
                <a:latin typeface="Times New Roman" pitchFamily="18" charset="0"/>
                <a:cs typeface="Times New Roman" pitchFamily="18" charset="0"/>
              </a:rPr>
              <a:t>Ауа температурасы түнде 8-10, </a:t>
            </a:r>
            <a:r>
              <a:rPr lang="ru-RU" sz="1100" dirty="0" err="1" smtClean="0">
                <a:latin typeface="Times New Roman" pitchFamily="18" charset="0"/>
                <a:cs typeface="Times New Roman" pitchFamily="18" charset="0"/>
              </a:rPr>
              <a:t>күндіз </a:t>
            </a:r>
            <a:r>
              <a:rPr lang="ru-RU" sz="1100" dirty="0" smtClean="0">
                <a:latin typeface="Times New Roman" pitchFamily="18" charset="0"/>
                <a:cs typeface="Times New Roman" pitchFamily="18" charset="0"/>
              </a:rPr>
              <a:t>19-21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болады</a:t>
            </a:r>
            <a:r>
              <a:rPr lang="ru-RU" sz="1100" dirty="0" smtClean="0">
                <a:latin typeface="Times New Roman" pitchFamily="18" charset="0"/>
                <a:cs typeface="Times New Roman" pitchFamily="18" charset="0"/>
              </a:rPr>
              <a:t>.</a:t>
            </a:r>
          </a:p>
          <a:p>
            <a:pPr algn="ctr"/>
            <a:r>
              <a:rPr lang="kk-KZ" sz="1100" b="1" dirty="0" smtClean="0">
                <a:solidFill>
                  <a:srgbClr val="000000"/>
                </a:solidFill>
                <a:latin typeface="Times New Roman" pitchFamily="18" charset="0"/>
                <a:cs typeface="Times New Roman" pitchFamily="18" charset="0"/>
              </a:rPr>
              <a:t>27 сәуірге</a:t>
            </a:r>
            <a:endParaRPr lang="ru-RU" sz="1100" b="1" dirty="0" smtClean="0">
              <a:solidFill>
                <a:srgbClr val="000000"/>
              </a:solidFill>
              <a:latin typeface="Times New Roman" pitchFamily="18" charset="0"/>
              <a:cs typeface="Times New Roman" pitchFamily="18" charset="0"/>
            </a:endParaRPr>
          </a:p>
          <a:p>
            <a:pPr lvl="0" algn="ctr"/>
            <a:r>
              <a:rPr lang="ru-RU" sz="1100" b="1" dirty="0" smtClean="0">
                <a:solidFill>
                  <a:srgbClr val="000000"/>
                </a:solidFill>
                <a:latin typeface="Times New Roman" pitchFamily="18" charset="0"/>
                <a:cs typeface="Times New Roman" pitchFamily="18" charset="0"/>
              </a:rPr>
              <a:t>2024 ж. </a:t>
            </a:r>
            <a:r>
              <a:rPr lang="kk-KZ" sz="1100" b="1" dirty="0" smtClean="0">
                <a:solidFill>
                  <a:srgbClr val="000000"/>
                </a:solidFill>
                <a:latin typeface="Times New Roman" pitchFamily="18" charset="0"/>
                <a:cs typeface="Times New Roman" pitchFamily="18" charset="0"/>
              </a:rPr>
              <a:t>26 сәуір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solidFill>
                  <a:srgbClr val="000000"/>
                </a:solidFill>
                <a:latin typeface="Times New Roman" pitchFamily="18" charset="0"/>
                <a:cs typeface="Times New Roman" pitchFamily="18" charset="0"/>
              </a:rPr>
              <a:t>  27</a:t>
            </a:r>
            <a:r>
              <a:rPr lang="kk-KZ" sz="1100" b="1" dirty="0" smtClean="0">
                <a:solidFill>
                  <a:srgbClr val="000000"/>
                </a:solidFill>
                <a:latin typeface="Times New Roman" pitchFamily="18" charset="0"/>
                <a:cs typeface="Times New Roman" pitchFamily="18" charset="0"/>
              </a:rPr>
              <a:t> сәуір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Көшпелі 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жел соғады, күші 7-12 </a:t>
            </a:r>
            <a:r>
              <a:rPr lang="ru-RU" sz="1100" dirty="0" smtClean="0">
                <a:latin typeface="Times New Roman" pitchFamily="18" charset="0"/>
                <a:cs typeface="Times New Roman" pitchFamily="18" charset="0"/>
              </a:rPr>
              <a:t>м/с</a:t>
            </a:r>
            <a:r>
              <a:rPr lang="kk-KZ" sz="1100" dirty="0" smtClean="0">
                <a:latin typeface="Times New Roman" pitchFamily="18" charset="0"/>
                <a:cs typeface="Times New Roman" pitchFamily="18" charset="0"/>
              </a:rPr>
              <a:t>. Ауа температурасы  7-9градус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122233219"/>
              </p:ext>
            </p:extLst>
          </p:nvPr>
        </p:nvGraphicFramePr>
        <p:xfrm>
          <a:off x="5024438" y="4143380"/>
          <a:ext cx="4667576" cy="2133188"/>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691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0,138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182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0,911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0,137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 </a:t>
            </a:r>
            <a:r>
              <a:rPr lang="kk-KZ" altLang="ru-RU" sz="1200" b="1" dirty="0" smtClean="0">
                <a:latin typeface="Times New Roman" panose="02020603050405020304" pitchFamily="18" charset="0"/>
                <a:cs typeface="Times New Roman" panose="02020603050405020304" pitchFamily="18" charset="0"/>
              </a:rPr>
              <a:t>сәуірдегі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357430"/>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26 сәуірде, 27 сәуірде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көтеріңкі</a:t>
            </a:r>
            <a:r>
              <a:rPr lang="kk-KZ" sz="1200" dirty="0" smtClean="0">
                <a:solidFill>
                  <a:srgbClr val="000000"/>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286124"/>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95297"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17482</TotalTime>
  <Words>520</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4253</cp:revision>
  <cp:lastPrinted>2021-07-01T07:38:07Z</cp:lastPrinted>
  <dcterms:created xsi:type="dcterms:W3CDTF">2018-03-27T06:03:00Z</dcterms:created>
  <dcterms:modified xsi:type="dcterms:W3CDTF">2024-04-25T07:09:26Z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