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2867433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115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83388245"/>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186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0,006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626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38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       25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anose="02020603050405020304" pitchFamily="18" charset="0"/>
                <a:cs typeface="Times New Roman" panose="02020603050405020304" pitchFamily="18" charset="0"/>
              </a:rPr>
              <a:t>Көшпелі бұлтты</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без осадков.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солтүстіктен, солтүстік-шығыстан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6,8,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21-23 </a:t>
            </a:r>
            <a:r>
              <a:rPr lang="kk-KZ" sz="1100" dirty="0">
                <a:latin typeface="Times New Roman" panose="02020603050405020304" pitchFamily="18" charset="0"/>
                <a:cs typeface="Times New Roman" panose="02020603050405020304" pitchFamily="18" charset="0"/>
              </a:rPr>
              <a:t>градус жылы.</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26 </a:t>
            </a:r>
            <a:r>
              <a:rPr lang="ru-RU" sz="1200" b="1" dirty="0" err="1">
                <a:solidFill>
                  <a:srgbClr val="000000"/>
                </a:solidFill>
                <a:latin typeface="Times New Roman" pitchFamily="18" charset="0"/>
                <a:cs typeface="Times New Roman" pitchFamily="18" charset="0"/>
                <a:sym typeface="+mn-ea"/>
              </a:rPr>
              <a:t>сәуірге</a:t>
            </a:r>
            <a:r>
              <a:rPr lang="kk-KZ"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25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жауын-шашынсыз.</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солтүстік-шығыстан, солтүстіктен </a:t>
            </a:r>
            <a:r>
              <a:rPr lang="kk-KZ" sz="1100" dirty="0">
                <a:latin typeface="Times New Roman" panose="02020603050405020304" pitchFamily="18" charset="0"/>
                <a:cs typeface="Times New Roman" panose="02020603050405020304" pitchFamily="18" charset="0"/>
              </a:rPr>
              <a:t>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10-12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25 </a:t>
            </a:r>
            <a:r>
              <a:rPr lang="ru-RU" sz="1100" b="1" dirty="0" err="1">
                <a:solidFill>
                  <a:schemeClr val="tx1"/>
                </a:solidFill>
                <a:latin typeface="Times New Roman" panose="02020603050405020304" pitchFamily="18" charset="0"/>
                <a:cs typeface="Times New Roman" panose="02020603050405020304" pitchFamily="18" charset="0"/>
              </a:rPr>
              <a:t>сәуір</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26 </a:t>
            </a:r>
            <a:r>
              <a:rPr lang="kk-KZ" sz="1100" b="1" dirty="0">
                <a:solidFill>
                  <a:schemeClr val="tx1"/>
                </a:solidFill>
                <a:latin typeface="Times New Roman" panose="02020603050405020304" pitchFamily="18" charset="0"/>
                <a:cs typeface="Times New Roman" panose="02020603050405020304" pitchFamily="18" charset="0"/>
              </a:rPr>
              <a:t>сәуір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25214</TotalTime>
  <Words>571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4892</cp:revision>
  <cp:lastPrinted>2021-07-01T03:56:27Z</cp:lastPrinted>
  <dcterms:created xsi:type="dcterms:W3CDTF">2018-03-27T06:03:00Z</dcterms:created>
  <dcterms:modified xsi:type="dcterms:W3CDTF">2024-04-24T07:34:08Z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