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73108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солтүстіктен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5-10, күндіз 9-14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10-12°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kk-KZ" sz="1200" dirty="0" smtClean="0">
                <a:solidFill>
                  <a:prstClr val="black"/>
                </a:solidFill>
                <a:latin typeface="Times New Roman" pitchFamily="18" charset="0"/>
                <a:cs typeface="Times New Roman" pitchFamily="18" charset="0"/>
              </a:rPr>
              <a:t>шығсытан</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9-14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2541893"/>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21359</TotalTime>
  <Words>628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2021-07-01T03:56:27Z</cp:lastPrinted>
  <dcterms:created xsi:type="dcterms:W3CDTF">2018-03-27T06:03:00Z</dcterms:created>
  <dcterms:modified xsi:type="dcterms:W3CDTF">2024-04-24T07:33:14Z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