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25 сәуірге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24 </a:t>
            </a:r>
            <a:r>
              <a:rPr lang="ru-RU" sz="1100" b="1" dirty="0" err="1" smtClean="0">
                <a:latin typeface="Times New Roman" pitchFamily="18" charset="0"/>
                <a:cs typeface="Times New Roman" pitchFamily="18" charset="0"/>
              </a:rPr>
              <a:t>сәуір 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25 </a:t>
            </a:r>
            <a:r>
              <a:rPr lang="ru-RU" sz="1100" b="1" dirty="0" err="1" smtClean="0">
                <a:latin typeface="Times New Roman" pitchFamily="18" charset="0"/>
                <a:cs typeface="Times New Roman" pitchFamily="18" charset="0"/>
              </a:rPr>
              <a:t>сәуір</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a:t>
            </a:r>
            <a:r>
              <a:rPr lang="kk-KZ" sz="1200" dirty="0" smtClean="0">
                <a:latin typeface="Times New Roman KZ" pitchFamily="18" charset="0"/>
                <a:ea typeface="Times New Roman KZ" pitchFamily="18" charset="0"/>
              </a:rPr>
              <a:t>, күндіз жаңбыр, найзағай. </a:t>
            </a:r>
            <a:r>
              <a:rPr lang="kk-KZ" sz="1200" dirty="0" smtClean="0">
                <a:latin typeface="Times New Roman KZ" pitchFamily="18" charset="0"/>
                <a:ea typeface="Times New Roman KZ" pitchFamily="18" charset="0"/>
              </a:rPr>
              <a:t>Солтүстік-шығыстан 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7-12, найзағай кезінде екпіні 15-20 </a:t>
            </a:r>
            <a:r>
              <a:rPr lang="kk-KZ" sz="1200" dirty="0" smtClean="0">
                <a:latin typeface="Times New Roman" pitchFamily="18" charset="0"/>
                <a:cs typeface="Times New Roman" pitchFamily="18" charset="0"/>
              </a:rPr>
              <a:t>м/с. Ауа температурасы түнде 6-8, күндіз </a:t>
            </a:r>
            <a:r>
              <a:rPr lang="kk-KZ" sz="1200" dirty="0" smtClean="0">
                <a:latin typeface="Times New Roman" pitchFamily="18" charset="0"/>
                <a:cs typeface="Times New Roman" pitchFamily="18" charset="0"/>
              </a:rPr>
              <a:t>20-22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26 сәуір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25</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26 </a:t>
            </a:r>
            <a:r>
              <a:rPr lang="ru-RU" sz="1050" b="1" dirty="0" err="1" smtClean="0">
                <a:latin typeface="Times New Roman" pitchFamily="18" charset="0"/>
                <a:ea typeface="Times New Roman KZ" pitchFamily="18" charset="0"/>
                <a:cs typeface="Times New Roman" pitchFamily="18" charset="0"/>
              </a:rPr>
              <a:t>сәуір</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 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5-10, екпіні 15-20 </a:t>
            </a:r>
            <a:r>
              <a:rPr lang="kk-KZ" sz="1200" dirty="0" smtClean="0">
                <a:latin typeface="Times New Roman" pitchFamily="18" charset="0"/>
                <a:cs typeface="Times New Roman" pitchFamily="18" charset="0"/>
              </a:rPr>
              <a:t>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kk-KZ" sz="1200" dirty="0" smtClean="0">
                <a:solidFill>
                  <a:schemeClr val="tx1"/>
                </a:solidFill>
                <a:latin typeface="Times New Roman" panose="02020603050405020304" pitchFamily="18" charset="0"/>
                <a:cs typeface="Times New Roman" panose="02020603050405020304" pitchFamily="18" charset="0"/>
              </a:rPr>
              <a:t>, 26 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сәуір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smtClean="0">
                <a:solidFill>
                  <a:srgbClr val="000000"/>
                </a:solidFill>
                <a:latin typeface="Times New Roman" panose="02020603050405020304" pitchFamily="18" charset="0"/>
                <a:cs typeface="Times New Roman" panose="02020603050405020304" pitchFamily="18" charset="0"/>
              </a:rPr>
              <a:t> К. </a:t>
            </a:r>
            <a:r>
              <a:rPr lang="ru-RU" altLang="ru-RU" sz="1400" b="1" i="1" dirty="0" smtClean="0">
                <a:solidFill>
                  <a:srgbClr val="000000"/>
                </a:solidFill>
                <a:latin typeface="Times New Roman" panose="02020603050405020304" pitchFamily="18" charset="0"/>
                <a:cs typeface="Times New Roman" panose="02020603050405020304" pitchFamily="18" charset="0"/>
              </a:rPr>
              <a:t>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18902</TotalTime>
  <Words>548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4152</cp:revision>
  <cp:lastPrinted>2021-07-01T03:56:27Z</cp:lastPrinted>
  <dcterms:created xsi:type="dcterms:W3CDTF">2018-03-27T06:03:00Z</dcterms:created>
  <dcterms:modified xsi:type="dcterms:W3CDTF">2024-04-24T05:58:51Z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