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790406335"/>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11</a:t>
                      </a:r>
                      <a:r>
                        <a:rPr lang="ru-RU"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24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126982105"/>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214290"/>
            <a:ext cx="4762314" cy="1746632"/>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r>
              <a:rPr lang="en-US" altLang="ru-RU" sz="1100" b="1" dirty="0" smtClean="0">
                <a:latin typeface="Times New Roman" panose="02020603050405020304" pitchFamily="18" charset="0"/>
                <a:cs typeface="Times New Roman" panose="02020603050405020304" pitchFamily="18" charset="0"/>
              </a:rPr>
              <a:t>2</a:t>
            </a:r>
            <a:r>
              <a:rPr lang="ru-RU" altLang="ru-RU" sz="1100" b="1" dirty="0">
                <a:latin typeface="Times New Roman" panose="02020603050405020304" pitchFamily="18" charset="0"/>
                <a:cs typeface="Times New Roman" panose="02020603050405020304" pitchFamily="18" charset="0"/>
              </a:rPr>
              <a:t>5</a:t>
            </a:r>
            <a:r>
              <a:rPr lang="kk-KZ"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сәуірге</a:t>
            </a:r>
            <a:r>
              <a:rPr lang="kk-KZ" altLang="ru-RU" sz="1100" b="1" dirty="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latin typeface="Times New Roman" panose="02020603050405020304" pitchFamily="18" charset="0"/>
                <a:cs typeface="Times New Roman" panose="02020603050405020304" pitchFamily="18" charset="0"/>
              </a:rPr>
              <a:t>2024 </a:t>
            </a:r>
            <a:r>
              <a:rPr lang="ru-RU" altLang="ru-RU" sz="1100" b="1" dirty="0">
                <a:latin typeface="Times New Roman" panose="02020603050405020304" pitchFamily="18" charset="0"/>
                <a:cs typeface="Times New Roman" panose="02020603050405020304" pitchFamily="18" charset="0"/>
              </a:rPr>
              <a:t>ж. </a:t>
            </a:r>
            <a:r>
              <a:rPr lang="kk-KZ" altLang="ru-RU" sz="1100" b="1" dirty="0" smtClean="0">
                <a:latin typeface="Times New Roman" pitchFamily="18" charset="0"/>
                <a:cs typeface="Times New Roman" pitchFamily="18" charset="0"/>
              </a:rPr>
              <a:t>2</a:t>
            </a:r>
            <a:r>
              <a:rPr lang="en-US" altLang="ru-RU" sz="1100" b="1" dirty="0" smtClean="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24 сәуірден  2</a:t>
            </a:r>
            <a:r>
              <a:rPr lang="en-US" altLang="ru-RU" sz="1100" b="1" dirty="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a:t>
            </a:r>
            <a:r>
              <a:rPr lang="en-US" altLang="ru-RU" sz="1100" b="1" dirty="0" smtClean="0">
                <a:latin typeface="Times New Roman" pitchFamily="18" charset="0"/>
                <a:cs typeface="Times New Roman" pitchFamily="18" charset="0"/>
              </a:rPr>
              <a:t>2</a:t>
            </a:r>
            <a:r>
              <a:rPr lang="ru-RU" altLang="ru-RU" sz="1100" b="1" dirty="0">
                <a:latin typeface="Times New Roman" pitchFamily="18" charset="0"/>
                <a:cs typeface="Times New Roman" pitchFamily="18" charset="0"/>
              </a:rPr>
              <a:t>5</a:t>
            </a:r>
            <a:r>
              <a:rPr lang="kk-KZ" altLang="ru-RU" sz="1100" b="1" dirty="0" smtClean="0">
                <a:latin typeface="Times New Roman" pitchFamily="18" charset="0"/>
                <a:cs typeface="Times New Roman" pitchFamily="18" charset="0"/>
              </a:rPr>
              <a:t> сәуірге 2024 </a:t>
            </a:r>
            <a:r>
              <a:rPr lang="kk-KZ" altLang="ru-RU" sz="1100" b="1" dirty="0">
                <a:latin typeface="Times New Roman" pitchFamily="18" charset="0"/>
                <a:cs typeface="Times New Roman" pitchFamily="18" charset="0"/>
              </a:rPr>
              <a:t>ж. </a:t>
            </a:r>
            <a:r>
              <a:rPr lang="ru-RU" sz="1100" b="1" dirty="0" smtClean="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r>
              <a:rPr lang="kk-KZ" sz="1050" dirty="0" smtClean="0">
                <a:latin typeface="Times New Roman" pitchFamily="18" charset="0"/>
                <a:cs typeface="Times New Roman" pitchFamily="18" charset="0"/>
              </a:rPr>
              <a:t>      </a:t>
            </a:r>
            <a:r>
              <a:rPr lang="kk-KZ" sz="1050" dirty="0" smtClean="0">
                <a:latin typeface="Times New Roman" pitchFamily="18" charset="0"/>
                <a:cs typeface="Times New Roman" pitchFamily="18" charset="0"/>
              </a:rPr>
              <a:t>К</a:t>
            </a:r>
            <a:r>
              <a:rPr lang="kk-KZ" sz="1050" dirty="0" smtClean="0">
                <a:latin typeface="Times New Roman" pitchFamily="18" charset="0"/>
                <a:cs typeface="Times New Roman" pitchFamily="18" charset="0"/>
              </a:rPr>
              <a:t>өшпелі </a:t>
            </a:r>
            <a:r>
              <a:rPr lang="kk-KZ" sz="1050" dirty="0" smtClean="0">
                <a:latin typeface="Times New Roman" pitchFamily="18" charset="0"/>
                <a:cs typeface="Times New Roman" pitchFamily="18" charset="0"/>
              </a:rPr>
              <a:t>бұлтты, кей уақыттарда жаңбыр, найзағай, дауыл болады. Оңтүстік-батыстан, батыстан жел соғады, күші 8-13, найзағай кезінде екпіні 15-20 м/с. Ауа температурасы түнде 14-16, күндіз 23-25 градус жылы болады.</a:t>
            </a:r>
            <a:endParaRPr lang="ru-RU" sz="1050" dirty="0" smtClean="0">
              <a:latin typeface="Times New Roman" pitchFamily="18" charset="0"/>
              <a:cs typeface="Times New Roman" pitchFamily="18" charset="0"/>
            </a:endParaRPr>
          </a:p>
          <a:p>
            <a:pPr indent="182563" algn="just"/>
            <a:r>
              <a:rPr lang="kk-KZ" altLang="ru-RU" sz="1100" b="1" dirty="0" smtClean="0">
                <a:latin typeface="Times New Roman" pitchFamily="18" charset="0"/>
                <a:cs typeface="Times New Roman" pitchFamily="18" charset="0"/>
              </a:rPr>
              <a:t>                                         2</a:t>
            </a:r>
            <a:r>
              <a:rPr lang="ru-RU" altLang="ru-RU" sz="1100" b="1" dirty="0">
                <a:latin typeface="Times New Roman" pitchFamily="18" charset="0"/>
                <a:cs typeface="Times New Roman" pitchFamily="18" charset="0"/>
              </a:rPr>
              <a:t>6</a:t>
            </a:r>
            <a:r>
              <a:rPr lang="kk-KZ" altLang="ru-RU" sz="1100" b="1" dirty="0" smtClean="0">
                <a:latin typeface="Times New Roman" pitchFamily="18" charset="0"/>
                <a:cs typeface="Times New Roman" pitchFamily="18" charset="0"/>
              </a:rPr>
              <a:t> сәуірге</a:t>
            </a:r>
            <a:endParaRPr lang="ru-RU" sz="1100" b="1" dirty="0" smtClean="0">
              <a:latin typeface="Times New Roman" panose="02020603050405020304" pitchFamily="18" charset="0"/>
              <a:cs typeface="Times New Roman" panose="02020603050405020304" pitchFamily="18" charset="0"/>
            </a:endParaRPr>
          </a:p>
          <a:p>
            <a:pPr indent="182563" algn="just"/>
            <a:r>
              <a:rPr lang="kk-KZ" altLang="ru-RU" sz="1100" b="1" dirty="0" smtClean="0">
                <a:latin typeface="Times New Roman" pitchFamily="18" charset="0"/>
                <a:cs typeface="Times New Roman" pitchFamily="18" charset="0"/>
              </a:rPr>
              <a:t>2024 ж. 2</a:t>
            </a:r>
            <a:r>
              <a:rPr lang="ru-RU" altLang="ru-RU" sz="1100" b="1" dirty="0" smtClean="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a:t>
            </a:r>
            <a:r>
              <a:rPr lang="en-US" altLang="ru-RU" sz="1100" b="1" dirty="0" smtClean="0">
                <a:latin typeface="Times New Roman" pitchFamily="18" charset="0"/>
                <a:cs typeface="Times New Roman" pitchFamily="18" charset="0"/>
              </a:rPr>
              <a:t>2</a:t>
            </a:r>
            <a:r>
              <a:rPr lang="ru-RU" altLang="ru-RU" sz="1100" b="1" dirty="0">
                <a:latin typeface="Times New Roman" pitchFamily="18" charset="0"/>
                <a:cs typeface="Times New Roman" pitchFamily="18" charset="0"/>
              </a:rPr>
              <a:t>5</a:t>
            </a:r>
            <a:r>
              <a:rPr lang="ru-RU" altLang="ru-RU" sz="1100" b="1" dirty="0" smtClean="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сәуірден  0</a:t>
            </a:r>
            <a:r>
              <a:rPr lang="en-US" altLang="ru-RU" sz="1100" b="1" dirty="0" smtClean="0">
                <a:latin typeface="Times New Roman" pitchFamily="18" charset="0"/>
                <a:cs typeface="Times New Roman" pitchFamily="18" charset="0"/>
              </a:rPr>
              <a:t>8</a:t>
            </a:r>
            <a:r>
              <a:rPr lang="kk-KZ" altLang="ru-RU" sz="1100" b="1" dirty="0" smtClean="0">
                <a:latin typeface="Times New Roman" pitchFamily="18" charset="0"/>
                <a:cs typeface="Times New Roman" pitchFamily="18" charset="0"/>
              </a:rPr>
              <a:t> сағ. </a:t>
            </a:r>
            <a:r>
              <a:rPr lang="ru-RU" altLang="ru-RU" sz="1100" b="1" dirty="0" smtClean="0">
                <a:latin typeface="Times New Roman" panose="02020603050405020304" pitchFamily="18" charset="0"/>
                <a:cs typeface="Times New Roman" panose="02020603050405020304" pitchFamily="18" charset="0"/>
              </a:rPr>
              <a:t>2</a:t>
            </a:r>
            <a:r>
              <a:rPr lang="ru-RU" altLang="ru-RU" sz="1100" b="1" dirty="0">
                <a:latin typeface="Times New Roman" panose="02020603050405020304" pitchFamily="18" charset="0"/>
                <a:cs typeface="Times New Roman" panose="02020603050405020304" pitchFamily="18" charset="0"/>
              </a:rPr>
              <a:t>6</a:t>
            </a:r>
            <a:r>
              <a:rPr 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anose="02020603050405020304" pitchFamily="18" charset="0"/>
                <a:cs typeface="Times New Roman" panose="02020603050405020304" pitchFamily="18" charset="0"/>
              </a:rPr>
              <a:t>сәуірге</a:t>
            </a:r>
            <a:r>
              <a:rPr 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itchFamily="18" charset="0"/>
                <a:cs typeface="Times New Roman" pitchFamily="18" charset="0"/>
              </a:rPr>
              <a:t>дейін</a:t>
            </a:r>
            <a:endParaRPr lang="en-US" altLang="ru-RU" sz="1100" b="1" dirty="0" smtClean="0">
              <a:latin typeface="Times New Roman" pitchFamily="18" charset="0"/>
              <a:cs typeface="Times New Roman" pitchFamily="18" charset="0"/>
            </a:endParaRPr>
          </a:p>
          <a:p>
            <a:pPr lvl="0" indent="182563" algn="just"/>
            <a:r>
              <a:rPr lang="kk-KZ" sz="1050" dirty="0" smtClean="0">
                <a:latin typeface="Times New Roman" pitchFamily="18" charset="0"/>
                <a:cs typeface="Times New Roman" pitchFamily="18" charset="0"/>
              </a:rPr>
              <a:t>Көшпелі бұлтты, </a:t>
            </a:r>
            <a:r>
              <a:rPr lang="kk-KZ" sz="1050" dirty="0" smtClean="0">
                <a:latin typeface="Times New Roman" pitchFamily="18" charset="0"/>
                <a:cs typeface="Times New Roman" pitchFamily="18" charset="0"/>
              </a:rPr>
              <a:t>кей уақыттарда жаңбыр, найзағай болады</a:t>
            </a:r>
            <a:r>
              <a:rPr lang="uz-Cyrl-UZ" sz="1050" dirty="0" smtClean="0">
                <a:latin typeface="Times New Roman" pitchFamily="18" charset="0"/>
                <a:cs typeface="Times New Roman" pitchFamily="18" charset="0"/>
              </a:rPr>
              <a:t>. Батыстан </a:t>
            </a:r>
            <a:r>
              <a:rPr lang="kk-KZ" sz="1050" dirty="0" smtClean="0">
                <a:latin typeface="Times New Roman" pitchFamily="18" charset="0"/>
                <a:cs typeface="Times New Roman" pitchFamily="18" charset="0"/>
              </a:rPr>
              <a:t>жел соғады, күші  </a:t>
            </a:r>
            <a:r>
              <a:rPr lang="kk-KZ" sz="1050" dirty="0" smtClean="0">
                <a:latin typeface="Times New Roman" pitchFamily="18" charset="0"/>
                <a:cs typeface="Times New Roman" pitchFamily="18" charset="0"/>
              </a:rPr>
              <a:t>8-13, найзағай кезінде екіні 15-20 </a:t>
            </a:r>
            <a:r>
              <a:rPr lang="kk-KZ" sz="1050" dirty="0" smtClean="0">
                <a:latin typeface="Times New Roman" pitchFamily="18" charset="0"/>
                <a:cs typeface="Times New Roman" pitchFamily="18" charset="0"/>
              </a:rPr>
              <a:t>м/с. Ауа температурасы  </a:t>
            </a:r>
            <a:r>
              <a:rPr lang="kk-KZ" sz="1050" dirty="0" smtClean="0">
                <a:latin typeface="Times New Roman" pitchFamily="18" charset="0"/>
                <a:cs typeface="Times New Roman" pitchFamily="18" charset="0"/>
              </a:rPr>
              <a:t>     12-14 </a:t>
            </a:r>
            <a:r>
              <a:rPr lang="kk-KZ" sz="105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en-US" sz="1200" dirty="0" smtClean="0">
                <a:solidFill>
                  <a:schemeClr val="tx1"/>
                </a:solidFill>
                <a:latin typeface="Times New Roman" panose="02020603050405020304" pitchFamily="18" charset="0"/>
                <a:cs typeface="Times New Roman" panose="02020603050405020304" pitchFamily="18" charset="0"/>
              </a:rPr>
              <a:t>2</a:t>
            </a:r>
            <a:r>
              <a:rPr lang="ru-RU" sz="1200" dirty="0">
                <a:solidFill>
                  <a:schemeClr val="tx1"/>
                </a:solidFill>
                <a:latin typeface="Times New Roman" panose="02020603050405020304" pitchFamily="18" charset="0"/>
                <a:cs typeface="Times New Roman" panose="02020603050405020304" pitchFamily="18" charset="0"/>
              </a:rPr>
              <a:t>5</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сәуірде</a:t>
            </a:r>
            <a:r>
              <a:rPr lang="ru-RU" sz="1200" dirty="0" smtClean="0">
                <a:solidFill>
                  <a:schemeClr val="tx1"/>
                </a:solidFill>
                <a:latin typeface="Times New Roman" panose="02020603050405020304" pitchFamily="18" charset="0"/>
                <a:cs typeface="Times New Roman" panose="02020603050405020304" pitchFamily="18" charset="0"/>
              </a:rPr>
              <a:t>, 2</a:t>
            </a:r>
            <a:r>
              <a:rPr lang="ru-RU" sz="1200" dirty="0">
                <a:solidFill>
                  <a:schemeClr val="tx1"/>
                </a:solidFill>
                <a:latin typeface="Times New Roman" panose="02020603050405020304" pitchFamily="18" charset="0"/>
                <a:cs typeface="Times New Roman" panose="02020603050405020304" pitchFamily="18" charset="0"/>
              </a:rPr>
              <a:t>6</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./Сүгірәлі </a:t>
            </a:r>
            <a:r>
              <a:rPr lang="ru-RU" sz="1200" b="1" i="1" dirty="0"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13680</TotalTime>
  <Words>604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3209</cp:revision>
  <cp:lastPrinted>2021-07-01T03:56:27Z</cp:lastPrinted>
  <dcterms:created xsi:type="dcterms:W3CDTF">2018-03-27T06:03:00Z</dcterms:created>
  <dcterms:modified xsi:type="dcterms:W3CDTF">2024-04-24T06:54:35Z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