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varScale="1">
        <p:scale>
          <a:sx n="115" d="100"/>
          <a:sy n="115" d="100"/>
        </p:scale>
        <p:origin x="-21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71490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altLang="ru-RU" sz="1100" b="1" dirty="0" smtClean="0">
                <a:latin typeface="Times New Roman" pitchFamily="18" charset="0"/>
                <a:cs typeface="Times New Roman" pitchFamily="18" charset="0"/>
              </a:rPr>
              <a:t>25 </a:t>
            </a:r>
            <a:r>
              <a:rPr lang="kk-KZ" altLang="ru-RU" sz="1100" b="1" dirty="0" smtClean="0">
                <a:latin typeface="Times New Roman" pitchFamily="18" charset="0"/>
                <a:cs typeface="Times New Roman" pitchFamily="18" charset="0"/>
              </a:rPr>
              <a:t>сәуірге ауа-райы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24</a:t>
            </a:r>
            <a:r>
              <a:rPr lang="kk-KZ"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сәуір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a:t>
            </a:r>
            <a:r>
              <a:rPr lang="ru-RU" altLang="ru-RU" sz="1100" b="1" dirty="0" smtClean="0">
                <a:solidFill>
                  <a:srgbClr val="000000"/>
                </a:solidFill>
                <a:latin typeface="Times New Roman" pitchFamily="18" charset="0"/>
                <a:cs typeface="Times New Roman" pitchFamily="18" charset="0"/>
              </a:rPr>
              <a:t>25</a:t>
            </a:r>
            <a:r>
              <a:rPr lang="kk-KZ"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сәуір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Көшпелі 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жаңбыр </a:t>
            </a:r>
            <a:r>
              <a:rPr lang="ru-RU" sz="1100" dirty="0" err="1" smtClean="0">
                <a:latin typeface="Times New Roman" pitchFamily="18" charset="0"/>
                <a:cs typeface="Times New Roman" pitchFamily="18" charset="0"/>
              </a:rPr>
              <a:t>жауады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 болады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солтүстіктен жел соғады,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8-13 </a:t>
            </a:r>
            <a:r>
              <a:rPr lang="ru-RU"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10-12, </a:t>
            </a:r>
            <a:r>
              <a:rPr lang="ru-RU" sz="1100" dirty="0" err="1" smtClean="0">
                <a:latin typeface="Times New Roman" pitchFamily="18" charset="0"/>
                <a:cs typeface="Times New Roman" pitchFamily="18" charset="0"/>
              </a:rPr>
              <a:t>күндіз </a:t>
            </a:r>
            <a:r>
              <a:rPr lang="ru-RU" sz="1100" dirty="0" smtClean="0">
                <a:latin typeface="Times New Roman" pitchFamily="18" charset="0"/>
                <a:cs typeface="Times New Roman" pitchFamily="18" charset="0"/>
              </a:rPr>
              <a:t>20-22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болады</a:t>
            </a:r>
            <a:r>
              <a:rPr lang="ru-RU" sz="1100" dirty="0" smtClean="0">
                <a:latin typeface="Times New Roman" pitchFamily="18" charset="0"/>
                <a:cs typeface="Times New Roman" pitchFamily="18" charset="0"/>
              </a:rPr>
              <a:t>.</a:t>
            </a:r>
          </a:p>
          <a:p>
            <a:pPr algn="ctr"/>
            <a:r>
              <a:rPr lang="kk-KZ" sz="1100" b="1" dirty="0" smtClean="0">
                <a:solidFill>
                  <a:srgbClr val="000000"/>
                </a:solidFill>
                <a:latin typeface="Times New Roman" pitchFamily="18" charset="0"/>
                <a:cs typeface="Times New Roman" pitchFamily="18" charset="0"/>
              </a:rPr>
              <a:t>26 </a:t>
            </a:r>
            <a:r>
              <a:rPr lang="kk-KZ" sz="1100" b="1" dirty="0" smtClean="0">
                <a:solidFill>
                  <a:srgbClr val="000000"/>
                </a:solidFill>
                <a:latin typeface="Times New Roman" pitchFamily="18" charset="0"/>
                <a:cs typeface="Times New Roman" pitchFamily="18" charset="0"/>
              </a:rPr>
              <a:t>сәуірге</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a:t>
            </a:r>
            <a:r>
              <a:rPr lang="kk-KZ" sz="1100" b="1" dirty="0" smtClean="0">
                <a:solidFill>
                  <a:srgbClr val="000000"/>
                </a:solidFill>
                <a:latin typeface="Times New Roman" pitchFamily="18" charset="0"/>
                <a:cs typeface="Times New Roman" pitchFamily="18" charset="0"/>
              </a:rPr>
              <a:t>25 </a:t>
            </a:r>
            <a:r>
              <a:rPr lang="kk-KZ" sz="1100" b="1" dirty="0" smtClean="0">
                <a:solidFill>
                  <a:srgbClr val="000000"/>
                </a:solidFill>
                <a:latin typeface="Times New Roman" pitchFamily="18" charset="0"/>
                <a:cs typeface="Times New Roman" pitchFamily="18" charset="0"/>
              </a:rPr>
              <a:t>сәуір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26</a:t>
            </a:r>
            <a:r>
              <a:rPr lang="kk-KZ"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сәуір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Көшпелі 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Солтүстік-шығыстан жел </a:t>
            </a:r>
            <a:r>
              <a:rPr lang="kk-KZ" sz="1100" dirty="0" smtClean="0">
                <a:latin typeface="Times New Roman" pitchFamily="18" charset="0"/>
                <a:cs typeface="Times New Roman" pitchFamily="18" charset="0"/>
              </a:rPr>
              <a:t>соғады, күші 7-12 </a:t>
            </a:r>
            <a:r>
              <a:rPr lang="ru-RU"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363303939"/>
              </p:ext>
            </p:extLst>
          </p:nvPr>
        </p:nvGraphicFramePr>
        <p:xfrm>
          <a:off x="5024438" y="4143380"/>
          <a:ext cx="4667576" cy="213318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0,820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5743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25 </a:t>
            </a:r>
            <a:r>
              <a:rPr lang="kk-KZ" sz="1200" dirty="0" smtClean="0">
                <a:solidFill>
                  <a:schemeClr val="tx1"/>
                </a:solidFill>
                <a:latin typeface="Times New Roman" panose="02020603050405020304" pitchFamily="18" charset="0"/>
                <a:cs typeface="Times New Roman" panose="02020603050405020304" pitchFamily="18" charset="0"/>
              </a:rPr>
              <a:t>сәуірде, </a:t>
            </a:r>
            <a:r>
              <a:rPr lang="kk-KZ" sz="1200" dirty="0" smtClean="0">
                <a:solidFill>
                  <a:schemeClr val="tx1"/>
                </a:solidFill>
                <a:latin typeface="Times New Roman" panose="02020603050405020304" pitchFamily="18" charset="0"/>
                <a:cs typeface="Times New Roman" panose="02020603050405020304" pitchFamily="18" charset="0"/>
              </a:rPr>
              <a:t>26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төмен 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86124"/>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Проненко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17478</TotalTime>
  <Words>526</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4249</cp:revision>
  <cp:lastPrinted>2021-07-01T07:38:07Z</cp:lastPrinted>
  <dcterms:created xsi:type="dcterms:W3CDTF">2018-03-27T06:03:00Z</dcterms:created>
  <dcterms:modified xsi:type="dcterms:W3CDTF">2024-04-24T07:08:12Z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