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181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565324287"/>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298051283"/>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230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,46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3415</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,683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сәуір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53000" y="131763"/>
            <a:ext cx="4668838" cy="175432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25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24</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smtClean="0">
                <a:latin typeface="Times New Roman" pitchFamily="18" charset="0"/>
                <a:cs typeface="Times New Roman" pitchFamily="18" charset="0"/>
              </a:rPr>
              <a:t>с</a:t>
            </a:r>
            <a:r>
              <a:rPr lang="kk-KZ" altLang="ru-RU" sz="1200" b="1" dirty="0" smtClean="0">
                <a:latin typeface="Times New Roman" pitchFamily="18" charset="0"/>
                <a:cs typeface="Times New Roman" pitchFamily="18" charset="0"/>
              </a:rPr>
              <a:t>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Ашық,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Солтүстіктен, солтүстік-батыстан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түнде 2-7, күндіз 7-12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11-13,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24-26 </a:t>
            </a:r>
            <a:r>
              <a:rPr lang="kk-KZ" sz="1200" kern="1400" dirty="0">
                <a:solidFill>
                  <a:srgbClr val="000000"/>
                </a:solidFill>
                <a:latin typeface="Times New Roman"/>
                <a:ea typeface="Times New Roman"/>
              </a:rPr>
              <a:t>жылы.</a:t>
            </a: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Ашық, жауын-шашынсыз. </a:t>
            </a:r>
            <a:r>
              <a:rPr lang="kk-KZ" sz="1200" kern="1400" dirty="0" smtClean="0">
                <a:solidFill>
                  <a:srgbClr val="000000"/>
                </a:solidFill>
                <a:latin typeface="Times New Roman"/>
                <a:ea typeface="Times New Roman"/>
              </a:rPr>
              <a:t>Солтүстік-шығыстан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2</a:t>
            </a:r>
            <a:r>
              <a:rPr lang="kk-KZ" altLang="ru-RU" sz="1200" dirty="0" smtClean="0">
                <a:solidFill>
                  <a:srgbClr val="000000"/>
                </a:solidFill>
                <a:latin typeface="Times New Roman" pitchFamily="18" charset="0"/>
                <a:cs typeface="Times New Roman" pitchFamily="18" charset="0"/>
              </a:rPr>
              <a:t>-7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13-15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292397"/>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20469</TotalTime>
  <Words>580</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3601</cp:revision>
  <cp:lastPrinted>2023-02-06T06:57:51Z</cp:lastPrinted>
  <dcterms:created xsi:type="dcterms:W3CDTF">2018-03-27T06:03:00Z</dcterms:created>
  <dcterms:modified xsi:type="dcterms:W3CDTF">2024-04-24T07:16:32Z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