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50900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үсік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үсік</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882660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18247</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2024-04-24T08:06:13Z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