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322794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a:latin typeface="Times New Roman" panose="02020603050405020304" pitchFamily="18" charset="0"/>
                <a:ea typeface="Calibri" panose="020F0502020204030204" pitchFamily="34" charset="0"/>
              </a:rPr>
              <a:t>аздаған </a:t>
            </a:r>
            <a:r>
              <a:rPr lang="kk-KZ" sz="1100" dirty="0" smtClean="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a:t>
            </a:r>
            <a:r>
              <a:rPr lang="ru-RU" sz="1100" dirty="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28098</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2021-07-01T07:38:07Z</cp:lastPrinted>
  <dcterms:created xsi:type="dcterms:W3CDTF">2018-03-27T06:03:00Z</dcterms:created>
  <dcterms:modified xsi:type="dcterms:W3CDTF">2024-04-24T08:00:12Z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