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451504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Ветер восточный 9-14, днем порывы 15-20 м/с. Температура воздуха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 заморозки 1-3 градус, днем 9-11 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 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заморозки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градус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32570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345885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19761</TotalTime>
  <Words>652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3604</cp:revision>
  <cp:lastPrinted>2021-07-01T03:56:27Z</cp:lastPrinted>
  <dcterms:created xsi:type="dcterms:W3CDTF">2018-03-27T06:03:00Z</dcterms:created>
  <dcterms:modified xsi:type="dcterms:W3CDTF">2024-04-24T08:04:57Z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