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666" y="-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76872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537960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645024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044328660"/>
              </p:ext>
            </p:extLst>
          </p:nvPr>
        </p:nvGraphicFramePr>
        <p:xfrm>
          <a:off x="5025008" y="4077072"/>
          <a:ext cx="4693124" cy="23899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046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0,00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415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14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0,03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738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416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62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104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1,0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58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6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90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0,4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2024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tabLst>
                <a:tab pos="17621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восточный,                  юго-восточный ночью 9-14 м/с, днем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15-20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мороза,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356992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smtClean="0">
                <a:latin typeface="Times New Roman" pitchFamily="18" charset="0"/>
                <a:cs typeface="Times New Roman" pitchFamily="18" charset="0"/>
              </a:rPr>
              <a:t>Ю. Смирнягина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16179</TotalTime>
  <Words>594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4760</cp:revision>
  <cp:lastPrinted>2021-07-01T03:56:27Z</cp:lastPrinted>
  <dcterms:created xsi:type="dcterms:W3CDTF">2018-03-27T06:03:00Z</dcterms:created>
  <dcterms:modified xsi:type="dcterms:W3CDTF">2024-04-24T07:58:42Z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