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7926767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 апреля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8204454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 апреля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дождь, гроза, шквал. Ветер юго-западный, западный 8-13, при грозе порывы 15-20 м/с. Температура воздуха ночью 14-16, днем 23-25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дождь, гроза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8-13, при грозе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13533</TotalTime>
  <Words>636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3078</cp:revision>
  <cp:lastPrinted>2021-07-01T03:56:27Z</cp:lastPrinted>
  <dcterms:created xsi:type="dcterms:W3CDTF">2018-03-27T06:03:00Z</dcterms:created>
  <dcterms:modified xsi:type="dcterms:W3CDTF">2024-04-24T06:56:12Z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