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24485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дождь, гроза. Ветер восточный 9-14, днем порывы 15-20 м/с. Температура воздуха ночью 10-12, днем 19-21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апреля 2024 г. 	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9-14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325506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18809</TotalTime>
  <Words>526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3513</cp:revision>
  <cp:lastPrinted>2021-07-01T03:56:27Z</cp:lastPrinted>
  <dcterms:created xsi:type="dcterms:W3CDTF">2018-03-27T06:03:00Z</dcterms:created>
  <dcterms:modified xsi:type="dcterms:W3CDTF">2024-04-24T08:00:01Z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