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05306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kk-KZ" sz="1200" dirty="0"/>
              <a:t>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9-14, днем порывы 15-20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заморозки 1-3 градус,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9-11 тепла.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восточный  9-14, порывы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заморозки 1-3 градус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6727249"/>
              </p:ext>
            </p:extLst>
          </p:nvPr>
        </p:nvGraphicFramePr>
        <p:xfrm>
          <a:off x="4953000" y="4149080"/>
          <a:ext cx="4643470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18243</TotalTime>
  <Words>606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3518</cp:revision>
  <cp:lastPrinted>2021-07-01T03:56:27Z</cp:lastPrinted>
  <dcterms:created xsi:type="dcterms:W3CDTF">2018-03-27T06:03:00Z</dcterms:created>
  <dcterms:modified xsi:type="dcterms:W3CDTF">2024-04-24T08:07:12Z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