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133935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 9-14 м/с. Температура воздуха ночью 2-4 мороза, днем 8-10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восточный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0-2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аяз.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993612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апреля, ночью 26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30924</TotalTime>
  <Words>661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5131</cp:revision>
  <cp:lastPrinted>2021-11-30T05:55:24Z</cp:lastPrinted>
  <dcterms:created xsi:type="dcterms:W3CDTF">2018-03-27T06:03:00Z</dcterms:created>
  <dcterms:modified xsi:type="dcterms:W3CDTF">2024-04-24T05:51:40Z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