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0973515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апреля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апреля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м/с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>
              <a:defRPr/>
            </a:pP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восточный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апреля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8981034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8.498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25, ночью 26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Казиева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22052</TotalTime>
  <Words>587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3750</cp:revision>
  <cp:lastPrinted>2021-07-01T03:56:27Z</cp:lastPrinted>
  <dcterms:created xsi:type="dcterms:W3CDTF">2018-03-27T06:03:00Z</dcterms:created>
  <dcterms:modified xsi:type="dcterms:W3CDTF">2024-04-24T07:40:33Z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