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531315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518819"/>
              </p:ext>
            </p:extLst>
          </p:nvPr>
        </p:nvGraphicFramePr>
        <p:xfrm>
          <a:off x="4989512" y="4393086"/>
          <a:ext cx="4747702" cy="1982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626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80037"/>
            <a:ext cx="4759889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северный, северо-восточный 9-14 м/с. Температура воздуха ночью 6-8, днем 21-23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на 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25001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4490</cp:revision>
  <cp:lastPrinted>2021-07-01T03:56:27Z</cp:lastPrinted>
  <dcterms:created xsi:type="dcterms:W3CDTF">2018-03-27T06:03:00Z</dcterms:created>
  <dcterms:modified xsi:type="dcterms:W3CDTF">2024-04-24T07:34:17Z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