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36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575460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кей уақытта жаңбыр, найзағай. Солтүстік-шығыстан жел соғады, күші 9-14, күндіз екпіні 15-20 м/с. Ауа температурасы түнде 12-14 градус, күндіз 22-24 градус жылы.</a:t>
            </a: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25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Ш</a:t>
            </a:r>
            <a:r>
              <a:rPr lang="kk-KZ" altLang="ru-RU" sz="1200" dirty="0" smtClean="0">
                <a:latin typeface="Times New Roman" panose="02020603050405020304" pitchFamily="18" charset="0"/>
                <a:cs typeface="Times New Roman" panose="02020603050405020304" pitchFamily="18" charset="0"/>
              </a:rPr>
              <a:t>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  9-14 </a:t>
            </a:r>
            <a:r>
              <a:rPr lang="kk-KZ" alt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8-10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3909301"/>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18781</TotalTime>
  <Words>497</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3536</cp:revision>
  <cp:lastPrinted>2021-07-01T07:38:07Z</cp:lastPrinted>
  <dcterms:created xsi:type="dcterms:W3CDTF">2018-03-27T06:03:00Z</dcterms:created>
  <dcterms:modified xsi:type="dcterms:W3CDTF">2024-04-23T08:10:32Z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