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26"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17204253"/>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114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64508300"/>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a:t>
                      </a:r>
                      <a:r>
                        <a:rPr lang="en-US"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1210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242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388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anose="02020603050405020304" pitchFamily="18" charset="0"/>
                <a:cs typeface="Times New Roman" panose="02020603050405020304" pitchFamily="18" charset="0"/>
              </a:rPr>
              <a:t> сәуір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24</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сәуірге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23</a:t>
            </a:r>
            <a:r>
              <a:rPr lang="kk-KZ" altLang="ru-RU" sz="1100" b="1" dirty="0" smtClean="0">
                <a:solidFill>
                  <a:srgbClr val="000000"/>
                </a:solidFill>
                <a:latin typeface="Times New Roman" panose="02020603050405020304" pitchFamily="18" charset="0"/>
                <a:cs typeface="Times New Roman" panose="02020603050405020304" pitchFamily="18" charset="0"/>
              </a:rPr>
              <a:t> сәуір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24</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сәуір</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13-15,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20-22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25</a:t>
            </a:r>
            <a:r>
              <a:rPr lang="ru-RU"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сәуір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24</a:t>
            </a:r>
            <a:r>
              <a:rPr lang="kk-KZ" sz="1100" b="1" dirty="0" smtClean="0">
                <a:solidFill>
                  <a:srgbClr val="000000"/>
                </a:solidFill>
                <a:latin typeface="Times New Roman" panose="02020603050405020304" pitchFamily="18" charset="0"/>
                <a:cs typeface="Times New Roman" panose="02020603050405020304" pitchFamily="18" charset="0"/>
              </a:rPr>
              <a:t> сәуір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25</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сәуір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солтүстік-батыстан, </a:t>
            </a:r>
            <a:r>
              <a:rPr lang="kk-KZ" sz="1100" dirty="0" smtClean="0">
                <a:solidFill>
                  <a:prstClr val="black"/>
                </a:solidFill>
                <a:latin typeface="Times New Roman" pitchFamily="18" charset="0"/>
                <a:cs typeface="Times New Roman" pitchFamily="18" charset="0"/>
              </a:rPr>
              <a:t>күші 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11-13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28095</TotalTime>
  <Words>579</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3326</cp:revision>
  <cp:lastPrinted>2021-07-01T07:38:07Z</cp:lastPrinted>
  <dcterms:created xsi:type="dcterms:W3CDTF">2018-03-27T06:03:00Z</dcterms:created>
  <dcterms:modified xsi:type="dcterms:W3CDTF">2024-04-23T07:40:58Z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