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31344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Оңтүстік-шығыстан, шығыстан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15-20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11-13 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сәуір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Солтүстік-шығыстан, шығыстан 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063806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9.496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19855</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3753</cp:revision>
  <cp:lastPrinted>2021-07-01T07:38:07Z</cp:lastPrinted>
  <dcterms:created xsi:type="dcterms:W3CDTF">2018-03-27T06:03:00Z</dcterms:created>
  <dcterms:modified xsi:type="dcterms:W3CDTF">2024-04-23T07:59:06Z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