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9" d="100"/>
          <a:sy n="79" d="100"/>
        </p:scale>
        <p:origin x="-2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358996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3-5 градус,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               3-1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549409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19448</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3646</cp:revision>
  <cp:lastPrinted>2021-07-01T07:38:07Z</cp:lastPrinted>
  <dcterms:created xsi:type="dcterms:W3CDTF">2018-03-27T06:03:00Z</dcterms:created>
  <dcterms:modified xsi:type="dcterms:W3CDTF">2024-04-23T08:08:58Z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