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0" d="100"/>
          <a:sy n="80" d="100"/>
        </p:scale>
        <p:origin x="-21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326332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indent="177800" algn="just"/>
            <a:r>
              <a:rPr lang="ru-RU" sz="1200" dirty="0">
                <a:solidFill>
                  <a:srgbClr val="FF0000"/>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25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a:t>
            </a:r>
            <a:r>
              <a:rPr lang="ru-RU" sz="1200" dirty="0">
                <a:latin typeface="Times New Roman" pitchFamily="18" charset="0"/>
                <a:cs typeface="Times New Roman" pitchFamily="18" charset="0"/>
              </a:rPr>
              <a:t>градус </a:t>
            </a:r>
            <a:r>
              <a:rPr lang="ru-RU" sz="1200" dirty="0" smtClean="0">
                <a:latin typeface="Times New Roman" pitchFamily="18" charset="0"/>
                <a:cs typeface="Times New Roman" pitchFamily="18" charset="0"/>
              </a:rPr>
              <a:t>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2172817"/>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18245</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3562</cp:revision>
  <cp:lastPrinted>2021-07-01T03:56:27Z</cp:lastPrinted>
  <dcterms:created xsi:type="dcterms:W3CDTF">2018-03-27T06:03:00Z</dcterms:created>
  <dcterms:modified xsi:type="dcterms:W3CDTF">2024-04-23T08:03:15Z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