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417" autoAdjust="0"/>
  </p:normalViewPr>
  <p:slideViewPr>
    <p:cSldViewPr showGuides="1">
      <p:cViewPr varScale="1">
        <p:scale>
          <a:sx n="78" d="100"/>
          <a:sy n="78" d="100"/>
        </p:scale>
        <p:origin x="-28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60396" y="167042"/>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74916556"/>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114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kk-KZ" altLang="ru-RU" sz="1200" b="1" dirty="0" smtClean="0">
                <a:solidFill>
                  <a:srgbClr val="000000"/>
                </a:solidFill>
                <a:latin typeface="Times New Roman" panose="02020603050405020304" pitchFamily="18" charset="0"/>
                <a:cs typeface="Times New Roman" panose="02020603050405020304" pitchFamily="18" charset="0"/>
              </a:rPr>
              <a:t>24 </a:t>
            </a:r>
            <a:r>
              <a:rPr lang="kk-KZ" altLang="ru-RU" sz="1200" b="1" dirty="0">
                <a:solidFill>
                  <a:srgbClr val="000000"/>
                </a:solidFill>
                <a:latin typeface="Times New Roman" panose="02020603050405020304" pitchFamily="18" charset="0"/>
                <a:cs typeface="Times New Roman" panose="02020603050405020304" pitchFamily="18" charset="0"/>
              </a:rPr>
              <a:t>сәуірге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77800" algn="just"/>
            <a:r>
              <a:rPr lang="ru-RU" sz="1200" dirty="0">
                <a:solidFill>
                  <a:srgbClr val="FF0000"/>
                </a:solidFill>
                <a:latin typeface="Times New Roman" pitchFamily="18" charset="0"/>
                <a:cs typeface="Times New Roman" pitchFamily="18" charset="0"/>
              </a:rPr>
              <a:t> </a:t>
            </a:r>
            <a:r>
              <a:rPr lang="ru-RU" sz="1200" dirty="0">
                <a:solidFill>
                  <a:srgbClr val="FF0000"/>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algn="just"/>
            <a:endParaRPr lang="ru-RU" altLang="ru-RU" sz="1200" b="1" dirty="0">
              <a:latin typeface="Times New Roman" pitchFamily="18" charset="0"/>
              <a:cs typeface="Times New Roman" pitchFamily="18" charset="0"/>
            </a:endParaRPr>
          </a:p>
          <a:p>
            <a:pPr algn="ctr"/>
            <a:r>
              <a:rPr lang="kk-KZ" altLang="ru-RU" sz="1200" b="1" dirty="0">
                <a:latin typeface="Times New Roman" panose="02020603050405020304" pitchFamily="18" charset="0"/>
                <a:cs typeface="Times New Roman" panose="02020603050405020304" pitchFamily="18" charset="0"/>
              </a:rPr>
              <a:t>25 сәуірге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24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25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smtClean="0">
                <a:latin typeface="Times New Roman" pitchFamily="18" charset="0"/>
                <a:cs typeface="Times New Roman" pitchFamily="18" charset="0"/>
              </a:rPr>
              <a:t>6-8 градус жылы</a:t>
            </a:r>
            <a:r>
              <a:rPr lang="ru-RU" sz="1200" dirty="0">
                <a:latin typeface="Times New Roman" pitchFamily="18" charset="0"/>
                <a:cs typeface="Times New Roman" pitchFamily="18" charset="0"/>
              </a:rPr>
              <a:t>.</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336661"/>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48641226"/>
              </p:ext>
            </p:extLst>
          </p:nvPr>
        </p:nvGraphicFramePr>
        <p:xfrm>
          <a:off x="4931344" y="4365104"/>
          <a:ext cx="4781606" cy="120220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14401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37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0,012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66103">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398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66103">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0,013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18834</TotalTime>
  <Words>556</Words>
  <Application>Microsoft Office PowerPoint</Application>
  <PresentationFormat>Лист A4 (210x297 мм)</PresentationFormat>
  <Paragraphs>86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3568</cp:revision>
  <cp:lastPrinted>2021-07-01T07:38:07Z</cp:lastPrinted>
  <dcterms:created xsi:type="dcterms:W3CDTF">2018-03-27T06:03:00Z</dcterms:created>
  <dcterms:modified xsi:type="dcterms:W3CDTF">2024-04-23T08:05:40Z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