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23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714908"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altLang="ru-RU" sz="1100" b="1" dirty="0" smtClean="0">
                <a:latin typeface="Times New Roman" pitchFamily="18" charset="0"/>
                <a:cs typeface="Times New Roman" pitchFamily="18" charset="0"/>
              </a:rPr>
              <a:t>24 сәуірге ауа-райы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23</a:t>
            </a:r>
            <a:r>
              <a:rPr lang="kk-KZ" altLang="ru-RU" sz="1100" b="1" dirty="0" smtClean="0">
                <a:solidFill>
                  <a:srgbClr val="000000"/>
                </a:solidFill>
                <a:latin typeface="Times New Roman" pitchFamily="18" charset="0"/>
                <a:cs typeface="Times New Roman" pitchFamily="18" charset="0"/>
              </a:rPr>
              <a:t> сәуір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24</a:t>
            </a:r>
            <a:r>
              <a:rPr lang="kk-KZ" altLang="ru-RU" sz="1100" b="1" dirty="0" smtClean="0">
                <a:solidFill>
                  <a:srgbClr val="000000"/>
                </a:solidFill>
                <a:latin typeface="Times New Roman" pitchFamily="18" charset="0"/>
                <a:cs typeface="Times New Roman" pitchFamily="18" charset="0"/>
              </a:rPr>
              <a:t> сәуір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Көшпелі 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уақыттарда жаңбыр жауады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 болады</a:t>
            </a:r>
            <a:r>
              <a:rPr lang="ru-RU" sz="1100" dirty="0" smtClean="0">
                <a:latin typeface="Times New Roman" pitchFamily="18" charset="0"/>
                <a:cs typeface="Times New Roman" pitchFamily="18" charset="0"/>
              </a:rPr>
              <a:t>. Ш</a:t>
            </a:r>
            <a:r>
              <a:rPr lang="kk-KZ" sz="1100" dirty="0" smtClean="0">
                <a:latin typeface="Times New Roman" pitchFamily="18" charset="0"/>
                <a:cs typeface="Times New Roman" pitchFamily="18" charset="0"/>
              </a:rPr>
              <a:t>ығыстан соғатын жел солтүстік-батысқа ауысады, күші 5-10, күндіз екпіні 15</a:t>
            </a:r>
            <a:r>
              <a:rPr lang="ru-RU" sz="1100" dirty="0" smtClean="0">
                <a:latin typeface="Times New Roman" pitchFamily="18" charset="0"/>
                <a:cs typeface="Times New Roman" pitchFamily="18" charset="0"/>
              </a:rPr>
              <a:t> м/с. </a:t>
            </a:r>
            <a:r>
              <a:rPr lang="kk-KZ" sz="1100" dirty="0" smtClean="0">
                <a:latin typeface="Times New Roman" pitchFamily="18" charset="0"/>
                <a:cs typeface="Times New Roman" pitchFamily="18" charset="0"/>
              </a:rPr>
              <a:t>Ауа температурасы түнде 12-14, </a:t>
            </a:r>
            <a:r>
              <a:rPr lang="ru-RU" sz="1100" dirty="0" err="1" smtClean="0">
                <a:latin typeface="Times New Roman" pitchFamily="18" charset="0"/>
                <a:cs typeface="Times New Roman" pitchFamily="18" charset="0"/>
              </a:rPr>
              <a:t>күндіз </a:t>
            </a:r>
            <a:r>
              <a:rPr lang="ru-RU" sz="1100" dirty="0" smtClean="0">
                <a:latin typeface="Times New Roman" pitchFamily="18" charset="0"/>
                <a:cs typeface="Times New Roman" pitchFamily="18" charset="0"/>
              </a:rPr>
              <a:t>22-24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болады</a:t>
            </a:r>
            <a:r>
              <a:rPr lang="ru-RU" sz="1100" dirty="0" smtClean="0">
                <a:latin typeface="Times New Roman" pitchFamily="18" charset="0"/>
                <a:cs typeface="Times New Roman" pitchFamily="18" charset="0"/>
              </a:rPr>
              <a:t>.</a:t>
            </a:r>
          </a:p>
          <a:p>
            <a:pPr algn="ctr"/>
            <a:r>
              <a:rPr lang="kk-KZ" sz="1100" b="1" dirty="0" smtClean="0">
                <a:solidFill>
                  <a:srgbClr val="000000"/>
                </a:solidFill>
                <a:latin typeface="Times New Roman" pitchFamily="18" charset="0"/>
                <a:cs typeface="Times New Roman" pitchFamily="18" charset="0"/>
              </a:rPr>
              <a:t>25 сәуірге</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a:t>
            </a:r>
            <a:r>
              <a:rPr lang="kk-KZ" sz="1100" b="1" dirty="0" smtClean="0">
                <a:solidFill>
                  <a:srgbClr val="000000"/>
                </a:solidFill>
                <a:latin typeface="Times New Roman" pitchFamily="18" charset="0"/>
                <a:cs typeface="Times New Roman" pitchFamily="18" charset="0"/>
              </a:rPr>
              <a:t>24 сәуір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25</a:t>
            </a:r>
            <a:r>
              <a:rPr lang="kk-KZ" sz="1100" b="1" dirty="0" smtClean="0">
                <a:solidFill>
                  <a:srgbClr val="000000"/>
                </a:solidFill>
                <a:latin typeface="Times New Roman" pitchFamily="18" charset="0"/>
                <a:cs typeface="Times New Roman" pitchFamily="18" charset="0"/>
              </a:rPr>
              <a:t> сәуір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 жауады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a:t>
            </a:r>
            <a:r>
              <a:rPr lang="kk-KZ" sz="1100" dirty="0" smtClean="0">
                <a:latin typeface="Times New Roman" pitchFamily="18" charset="0"/>
                <a:cs typeface="Times New Roman" pitchFamily="18" charset="0"/>
              </a:rPr>
              <a:t>олтүстік-батыстан, солтүстіктен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a:t>
            </a:r>
            <a:r>
              <a:rPr lang="ru-RU"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281281814"/>
              </p:ext>
            </p:extLst>
          </p:nvPr>
        </p:nvGraphicFramePr>
        <p:xfrm>
          <a:off x="5024438" y="4143380"/>
          <a:ext cx="4667576" cy="213318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0,752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5743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24 сәуірде, 25 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 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17474</TotalTime>
  <Words>535</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4245</cp:revision>
  <cp:lastPrinted>2021-07-01T07:38:07Z</cp:lastPrinted>
  <dcterms:created xsi:type="dcterms:W3CDTF">2018-03-27T06:03:00Z</dcterms:created>
  <dcterms:modified xsi:type="dcterms:W3CDTF">2024-04-23T08:32:16Z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