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864466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a:t>
                      </a:r>
                      <a:r>
                        <a:rPr lang="ru-KZ"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7503087"/>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06389"/>
            <a:ext cx="4780122" cy="1492716"/>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KZ" altLang="ru-RU" sz="1100" b="1" dirty="0">
                <a:solidFill>
                  <a:prstClr val="black"/>
                </a:solidFill>
                <a:latin typeface="Times New Roman" panose="02020603050405020304" pitchFamily="18" charset="0"/>
                <a:cs typeface="Times New Roman" panose="02020603050405020304" pitchFamily="18" charset="0"/>
              </a:rPr>
              <a:t>2</a:t>
            </a:r>
            <a:r>
              <a:rPr lang="ru-RU" altLang="ru-RU" sz="1100" b="1" dirty="0">
                <a:solidFill>
                  <a:prstClr val="black"/>
                </a:solidFill>
                <a:latin typeface="Times New Roman" panose="02020603050405020304" pitchFamily="18" charset="0"/>
                <a:cs typeface="Times New Roman" panose="02020603050405020304" pitchFamily="18" charset="0"/>
              </a:rPr>
              <a:t>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2</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ea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Солтүстік-шығыстан жел соғады, күші 7-12 м/с. Ауа температурасы түнде 0-2 аяз, күндіз 6-8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4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25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Көшпелі </a:t>
            </a:r>
            <a:r>
              <a:rPr lang="kk-KZ" sz="1100" dirty="0">
                <a:latin typeface="Times New Roman" panose="02020603050405020304" pitchFamily="18" charset="0"/>
                <a:cs typeface="Times New Roman" panose="02020603050405020304" pitchFamily="18" charset="0"/>
              </a:rPr>
              <a:t>бұлтты, 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Ш</a:t>
            </a:r>
            <a:r>
              <a:rPr lang="kk-KZ" sz="1100" kern="1400" dirty="0">
                <a:solidFill>
                  <a:srgbClr val="000000"/>
                </a:solidFill>
                <a:latin typeface="Times New Roman" panose="02020603050405020304" pitchFamily="18" charset="0"/>
                <a:ea typeface="Times New Roman" panose="02020603050405020304" pitchFamily="18" charset="0"/>
              </a:rPr>
              <a:t>ығыстан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24 сәуірде, түнде 25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29015</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4957</cp:revision>
  <cp:lastPrinted>2023-01-16T10:13:34Z</cp:lastPrinted>
  <dcterms:created xsi:type="dcterms:W3CDTF">2018-03-27T06:03:00Z</dcterms:created>
  <dcterms:modified xsi:type="dcterms:W3CDTF">2024-04-23T05:48:16Z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