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356761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23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2698210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23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К</a:t>
            </a:r>
            <a:r>
              <a:rPr lang="kk-KZ" sz="110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түннің бірінші жартысында өткінші жаңбыр, найзағай, дауыл болады. Оңтүстік-батыстан, батыстан жел соғады, күші 8-13, найзағай кезінде екпіні 15-20 м/с. Ауа температурасы түнде 15-17, күндіз 27-29 градус жылы болады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4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2</a:t>
            </a:r>
            <a:r>
              <a:rPr lang="ru-RU"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13699</TotalTime>
  <Words>596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3209</cp:revision>
  <cp:lastPrinted>2021-07-01T03:56:27Z</cp:lastPrinted>
  <dcterms:created xsi:type="dcterms:W3CDTF">2018-03-27T06:03:00Z</dcterms:created>
  <dcterms:modified xsi:type="dcterms:W3CDTF">2024-04-23T07:23:01Z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