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p:scale>
          <a:sx n="100" d="100"/>
          <a:sy n="100" d="100"/>
        </p:scale>
        <p:origin x="-666" y="-2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1782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142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23 </a:t>
            </a:r>
            <a:r>
              <a:rPr lang="kk-KZ" sz="1200" b="1" dirty="0">
                <a:latin typeface="Times New Roman" pitchFamily="18" charset="0"/>
                <a:cs typeface="Times New Roman" pitchFamily="18" charset="0"/>
              </a:rPr>
              <a:t>сәуірге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sz="1200" b="1" dirty="0">
                <a:latin typeface="Times New Roman" pitchFamily="18" charset="0"/>
                <a:cs typeface="Times New Roman" pitchFamily="18" charset="0"/>
              </a:rPr>
              <a:t>сәуірге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Солтүстік-шығыстан жел соғады, күші 9-14, </a:t>
            </a:r>
            <a:r>
              <a:rPr lang="kk-KZ" sz="1200" dirty="0" smtClean="0">
                <a:latin typeface="Times New Roman" pitchFamily="18" charset="0"/>
                <a:cs typeface="Times New Roman" pitchFamily="18" charset="0"/>
              </a:rPr>
              <a:t>екпіні </a:t>
            </a:r>
            <a:r>
              <a:rPr lang="kk-KZ" sz="1200" dirty="0">
                <a:latin typeface="Times New Roman" pitchFamily="18" charset="0"/>
                <a:cs typeface="Times New Roman" pitchFamily="18" charset="0"/>
              </a:rPr>
              <a:t>15-20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0-2 </a:t>
            </a:r>
            <a:r>
              <a:rPr lang="kk-KZ" sz="1200" dirty="0" smtClean="0">
                <a:latin typeface="Times New Roman" pitchFamily="18" charset="0"/>
                <a:cs typeface="Times New Roman" pitchFamily="18" charset="0"/>
              </a:rPr>
              <a:t>градус аяз,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5-7 </a:t>
            </a:r>
            <a:r>
              <a:rPr lang="kk-KZ" sz="1200" dirty="0">
                <a:latin typeface="Times New Roman" pitchFamily="18" charset="0"/>
                <a:cs typeface="Times New Roman" pitchFamily="18" charset="0"/>
              </a:rPr>
              <a:t>градус жылы.</a:t>
            </a:r>
          </a:p>
          <a:p>
            <a:pPr indent="180975" algn="ctr"/>
            <a:r>
              <a:rPr lang="kk-KZ" sz="1200" b="1" dirty="0" smtClean="0">
                <a:latin typeface="Times New Roman" pitchFamily="18" charset="0"/>
                <a:cs typeface="Times New Roman" pitchFamily="18" charset="0"/>
              </a:rPr>
              <a:t>25 </a:t>
            </a:r>
            <a:r>
              <a:rPr lang="kk-KZ" sz="1200" b="1" dirty="0">
                <a:latin typeface="Times New Roman" pitchFamily="18" charset="0"/>
                <a:cs typeface="Times New Roman" pitchFamily="18" charset="0"/>
              </a:rPr>
              <a:t>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сәуірге </a:t>
            </a:r>
            <a:r>
              <a:rPr lang="kk-KZ" altLang="ru-RU" sz="1200" b="1" dirty="0">
                <a:solidFill>
                  <a:srgbClr val="000000"/>
                </a:solidFill>
                <a:latin typeface="Times New Roman" pitchFamily="18" charset="0"/>
                <a:cs typeface="Times New Roman" pitchFamily="18" charset="0"/>
              </a:rPr>
              <a:t>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sz="1200" b="1" dirty="0">
                <a:latin typeface="Times New Roman" pitchFamily="18" charset="0"/>
                <a:cs typeface="Times New Roman" pitchFamily="18" charset="0"/>
              </a:rPr>
              <a:t>сәуірге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0-2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24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14857</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4547</cp:revision>
  <cp:lastPrinted>2021-07-01T03:56:27Z</cp:lastPrinted>
  <dcterms:created xsi:type="dcterms:W3CDTF">2018-03-27T06:03:00Z</dcterms:created>
  <dcterms:modified xsi:type="dcterms:W3CDTF">2024-04-23T07:30:47Z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