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63372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338824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5170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жаңбыр, найзағай. Жел солтүстік-батыстан соғады, күші 9-14, күндіз екпіні 18 м/с. Ауа температурасы түнде </a:t>
            </a:r>
            <a:r>
              <a:rPr lang="kk-KZ" sz="1100" dirty="0" smtClean="0">
                <a:latin typeface="Times New Roman" panose="02020603050405020304" pitchFamily="18" charset="0"/>
                <a:cs typeface="Times New Roman" panose="02020603050405020304" pitchFamily="18" charset="0"/>
              </a:rPr>
              <a:t>11-13,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19-21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солтүстіктен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Козл</a:t>
            </a:r>
            <a:r>
              <a:rPr lang="ru-RU" altLang="ru-RU" sz="1200" b="1" i="1" smtClean="0">
                <a:solidFill>
                  <a:srgbClr val="000000"/>
                </a:solidFill>
                <a:latin typeface="Times New Roman" panose="02020603050405020304" pitchFamily="18" charset="0"/>
                <a:cs typeface="Times New Roman" panose="02020603050405020304" pitchFamily="18" charset="0"/>
              </a:rPr>
              <a:t>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25200</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4883</cp:revision>
  <cp:lastPrinted>2021-07-01T03:56:27Z</cp:lastPrinted>
  <dcterms:created xsi:type="dcterms:W3CDTF">2018-03-27T06:03:00Z</dcterms:created>
  <dcterms:modified xsi:type="dcterms:W3CDTF">2024-04-23T07:01:30Z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