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8039921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939777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 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 первой половине ночи кратковременный дождь, гроза, шквал. Ветер юго-западный, западный 8-13, при грозе порывы 15-20 м/с. Температура воздуха ночью 15-17, днем 27-29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13551</TotalTime>
  <Words>634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3078</cp:revision>
  <cp:lastPrinted>2021-07-01T03:56:27Z</cp:lastPrinted>
  <dcterms:created xsi:type="dcterms:W3CDTF">2018-03-27T06:03:00Z</dcterms:created>
  <dcterms:modified xsi:type="dcterms:W3CDTF">2024-04-23T07:23:40Z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