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3095879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северо-западный, северный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мороза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just"/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до 08 ч.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1813" y="2204864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51375" y="30942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201684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0,833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0,561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рнст Л.В.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22882</TotalTime>
  <Words>662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3704</cp:revision>
  <cp:lastPrinted>2021-10-18T15:52:53Z</cp:lastPrinted>
  <dcterms:created xsi:type="dcterms:W3CDTF">2018-03-27T06:03:00Z</dcterms:created>
  <dcterms:modified xsi:type="dcterms:W3CDTF">2024-04-23T08:55:28Z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