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601" autoAdjust="0"/>
  </p:normalViewPr>
  <p:slideViewPr>
    <p:cSldViewPr showGuides="1">
      <p:cViewPr varScale="1">
        <p:scale>
          <a:sx n="79" d="100"/>
          <a:sy n="79" d="100"/>
        </p:scale>
        <p:origin x="-252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186625230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114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5888"/>
            <a:ext cx="480639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2024 г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2024 г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</a:p>
          <a:p>
            <a:pPr lvl="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облачность, временами дождь, гроза. Ветер северо-восточный 9-14, днем порывы 15-20 м/с. Температура воздуха ночью 12-14, днем 22-24 тепла.</a:t>
            </a:r>
            <a:endParaRPr lang="ru-RU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25 апреля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2024 г  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   с 20 ч. 24 апреля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25 апреля 2024 г. 	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восточный 9-14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8-10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 </a:t>
            </a:r>
            <a:endParaRPr lang="kk-KZ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ctr"/>
            <a:endParaRPr 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16001" y="2302982"/>
            <a:ext cx="4680397" cy="10156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2024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86497767"/>
              </p:ext>
            </p:extLst>
          </p:nvPr>
        </p:nvGraphicFramePr>
        <p:xfrm>
          <a:off x="5097016" y="4299341"/>
          <a:ext cx="4687289" cy="100186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1321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6981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 Д.М.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18808</TotalTime>
  <Words>525</Words>
  <Application>Microsoft Office PowerPoint</Application>
  <PresentationFormat>Лист A4 (210x297 мм)</PresentationFormat>
  <Paragraphs>84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3511</cp:revision>
  <cp:lastPrinted>2021-07-01T03:56:27Z</cp:lastPrinted>
  <dcterms:created xsi:type="dcterms:W3CDTF">2018-03-27T06:03:00Z</dcterms:created>
  <dcterms:modified xsi:type="dcterms:W3CDTF">2024-04-23T08:08:11Z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