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072673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1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северо-восточный 7-12 м/с. Температура воздуха ночью 0-2 мороза, днем 6-8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 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восточый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ночью 2-4 аяз.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570642"/>
              </p:ext>
            </p:extLst>
          </p:nvPr>
        </p:nvGraphicFramePr>
        <p:xfrm>
          <a:off x="5134650" y="3789042"/>
          <a:ext cx="4528802" cy="2366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1981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30921</TotalTime>
  <Words>661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5127</cp:revision>
  <cp:lastPrinted>2021-11-30T05:55:24Z</cp:lastPrinted>
  <dcterms:created xsi:type="dcterms:W3CDTF">2018-03-27T06:03:00Z</dcterms:created>
  <dcterms:modified xsi:type="dcterms:W3CDTF">2024-04-23T05:47:51Z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