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01296095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20414180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49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апреля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апреля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358775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днем дождь, гроза. Ветер юго-западный 9-14 м/с. Температура воздуха ночью 15-17, днем 29-31 тепла.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апреля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апреля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14045</TotalTime>
  <Words>585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3009</cp:revision>
  <cp:lastPrinted>2021-07-01T03:56:27Z</cp:lastPrinted>
  <dcterms:created xsi:type="dcterms:W3CDTF">2018-03-27T06:03:00Z</dcterms:created>
  <dcterms:modified xsi:type="dcterms:W3CDTF">2024-04-23T07:41:42Z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