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7BC1786-85F9-409C-92ED-CA0034C0379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99546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4D7A-10FA-49EC-91A5-6B442E356C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89245-B3E6-4166-99F2-376AB7EFA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BD7F2-B3E4-4A6D-881E-DDAB4B162A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AD8F8-A1D6-48AB-AA4B-774A07729C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2D17A-5871-4D9E-948E-974013C252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39A6-E16E-49F4-B68D-EA955FBEEF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E529-76AF-4A93-8B82-54CB01ACD8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61552-DFA9-4D3A-9F05-D9EACD0E46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09CD-ACE2-4E44-9C06-05EA39ADB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4843EF-4A74-46DB-BC2F-88B73D7D1B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B8FF2-A991-4327-8BE8-E9A275B347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42327C-BD5E-4B55-B385-1AF4E5345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днем кратковременный дождь, гроза. Ветер юго-западный 3-8, при грозе порывы 15-20 м/с. Температура воздуха ночью 12-14, днем 23-25 тепла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. </a:t>
            </a:r>
            <a:endParaRPr lang="ru-RU" sz="1100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129935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19286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4514</cp:revision>
  <cp:lastPrinted>2021-07-01T09:11:30Z</cp:lastPrinted>
  <dcterms:created xsi:type="dcterms:W3CDTF">2018-03-27T06:03:00Z</dcterms:created>
  <dcterms:modified xsi:type="dcterms:W3CDTF">2024-04-23T05:57:20Z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