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926201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24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20 ч. 24 апреля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и утром дождь. Ветер 7-12 м/с. Температура воздуха ночью 2-4, днем 8-10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апреля по 08 ч. 25 апреля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Температура 0-2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620081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0.357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19174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3145</cp:revision>
  <cp:lastPrinted>2021-07-01T03:56:27Z</cp:lastPrinted>
  <dcterms:created xsi:type="dcterms:W3CDTF">2018-03-27T06:03:00Z</dcterms:created>
  <dcterms:modified xsi:type="dcterms:W3CDTF">2024-04-23T07:53:21Z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