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80" d="100"/>
          <a:sy n="80" d="100"/>
        </p:scale>
        <p:origin x="-21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78613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9-14, днем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восточный  9-14, порывы 15-20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889034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18783</TotalTime>
  <Words>597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3519</cp:revision>
  <cp:lastPrinted>2021-07-01T03:56:27Z</cp:lastPrinted>
  <dcterms:created xsi:type="dcterms:W3CDTF">2018-03-27T06:03:00Z</dcterms:created>
  <dcterms:modified xsi:type="dcterms:W3CDTF">2024-04-23T08:04:47Z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