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5179" autoAdjust="0"/>
  </p:normalViewPr>
  <p:slideViewPr>
    <p:cSldViewPr showGuides="1">
      <p:cViewPr>
        <p:scale>
          <a:sx n="120" d="100"/>
          <a:sy n="120" d="100"/>
        </p:scale>
        <p:origin x="-195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114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8572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/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Ветер восточный с переходом на северо-западный 5-10, днем порывы 15 м/с. Температура воздуха ночью 12-14. днем 22-24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25 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25 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северный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апреля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64773318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апреля, ночью 25 апреля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Тарасенко Л.И./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35524</TotalTime>
  <Words>606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4340</cp:revision>
  <cp:lastPrinted>2021-02-03T11:37:00Z</cp:lastPrinted>
  <dcterms:created xsi:type="dcterms:W3CDTF">2018-03-27T06:03:00Z</dcterms:created>
  <dcterms:modified xsi:type="dcterms:W3CDTF">2024-04-23T08:30:39Z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