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467086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23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22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Жел 5-10 м/с. Ауа температурасы түнде 6-8, күндіз 12-14 градус 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24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23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kk-KZ" sz="1300" dirty="0">
                <a:solidFill>
                  <a:prstClr val="black"/>
                </a:solidFill>
                <a:latin typeface="Times New Roman" pitchFamily="18" charset="0"/>
                <a:cs typeface="Times New Roman" pitchFamily="18" charset="0"/>
              </a:rPr>
              <a:t>градус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225472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16388</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3078</cp:revision>
  <cp:lastPrinted>2021-07-01T07:38:07Z</cp:lastPrinted>
  <dcterms:created xsi:type="dcterms:W3CDTF">2018-03-27T06:03:00Z</dcterms:created>
  <dcterms:modified xsi:type="dcterms:W3CDTF">2024-04-22T07:49:14Z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