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220181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23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Шығыстан жел соғады, күші 9-14 м/с. Ауа температурасы түнде 13-15, күндіз 25-27 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24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ctr"/>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23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градус 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kk-KZ" altLang="ru-RU" sz="1200" b="1" dirty="0">
                <a:latin typeface="Times New Roman" panose="02020603050405020304" pitchFamily="18" charset="0"/>
                <a:cs typeface="Times New Roman" panose="02020603050405020304" pitchFamily="18" charset="0"/>
              </a:rPr>
              <a:t> 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8522632"/>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18781</TotalTime>
  <Words>567</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3532</cp:revision>
  <cp:lastPrinted>2021-07-01T07:38:07Z</cp:lastPrinted>
  <dcterms:created xsi:type="dcterms:W3CDTF">2018-03-27T06:03:00Z</dcterms:created>
  <dcterms:modified xsi:type="dcterms:W3CDTF">2024-04-22T08:13:29Z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