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7243288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2007466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,469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3492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r>
                        <a:rPr lang="en-US" sz="1000" b="0" i="0" u="none" strike="noStrike" dirty="0">
                          <a:solidFill>
                            <a:srgbClr val="000000"/>
                          </a:solidFill>
                          <a:effectLst/>
                          <a:latin typeface="Times New Roman" pitchFamily="18" charset="0"/>
                          <a:cs typeface="Times New Roman" pitchFamily="18" charset="0"/>
                        </a:rPr>
                        <a:t>8</a:t>
                      </a:r>
                      <a:r>
                        <a:rPr lang="kk-KZ" sz="1000" b="0" i="0" u="none" strike="noStrike" dirty="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23 с</a:t>
            </a:r>
            <a:r>
              <a:rPr lang="kk-KZ" altLang="ru-RU" sz="1200" b="1" dirty="0">
                <a:latin typeface="Times New Roman" pitchFamily="18" charset="0"/>
                <a:cs typeface="Times New Roman" pitchFamily="18" charset="0"/>
              </a:rPr>
              <a:t>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күндіз өткінші жаңбыр, найзағай. Шығыстан солтүстік-батысқа ауысып жел соғады, күші түнде 2-7, күндіз 9-14, екпіні 15-18 м/с. Ауа температурасы түнде 16-18, </a:t>
            </a:r>
            <a:r>
              <a:rPr lang="kk-KZ" sz="1200" kern="1400">
                <a:solidFill>
                  <a:srgbClr val="000000"/>
                </a:solidFill>
                <a:latin typeface="Times New Roman"/>
                <a:ea typeface="Times New Roman"/>
              </a:rPr>
              <a:t>күндіз 26-28 </a:t>
            </a:r>
            <a:r>
              <a:rPr lang="kk-KZ" sz="1200" kern="1400" dirty="0">
                <a:solidFill>
                  <a:srgbClr val="000000"/>
                </a:solidFill>
                <a:latin typeface="Times New Roman"/>
                <a:ea typeface="Times New Roman"/>
              </a:rPr>
              <a:t>жылы.</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Солтүстік-батыстан </a:t>
            </a:r>
            <a:r>
              <a:rPr lang="kk-KZ" altLang="ru-RU" sz="1200" dirty="0">
                <a:solidFill>
                  <a:srgbClr val="000000"/>
                </a:solidFill>
                <a:latin typeface="Times New Roman" pitchFamily="18" charset="0"/>
                <a:cs typeface="Times New Roman" pitchFamily="18" charset="0"/>
              </a:rPr>
              <a:t>жел соғады, күші 9-14, екпіні 15-18 м/с. Ауа температурасы 14-16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23 </a:t>
            </a:r>
            <a:r>
              <a:rPr lang="ru-RU" sz="1200" b="1" dirty="0" err="1">
                <a:solidFill>
                  <a:schemeClr val="tx1"/>
                </a:solidFill>
                <a:latin typeface="Times New Roman" panose="02020603050405020304" pitchFamily="18" charset="0"/>
                <a:cs typeface="Times New Roman" panose="02020603050405020304" pitchFamily="18" charset="0"/>
              </a:rPr>
              <a:t>сәуір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24 </a:t>
            </a:r>
            <a:r>
              <a:rPr lang="ru-RU" sz="1200" b="1" dirty="0" err="1">
                <a:solidFill>
                  <a:schemeClr val="tx1"/>
                </a:solidFill>
                <a:latin typeface="Times New Roman" panose="02020603050405020304" pitchFamily="18" charset="0"/>
                <a:cs typeface="Times New Roman" panose="02020603050405020304" pitchFamily="18" charset="0"/>
              </a:rPr>
              <a:t>сәуір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20459</TotalTime>
  <Words>634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3599</cp:revision>
  <cp:lastPrinted>2023-02-06T06:57:51Z</cp:lastPrinted>
  <dcterms:created xsi:type="dcterms:W3CDTF">2018-03-27T06:03:00Z</dcterms:created>
  <dcterms:modified xsi:type="dcterms:W3CDTF">2024-04-22T07:52:24Z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