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60663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kk-KZ" altLang="ru-RU" sz="1200" b="1" dirty="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23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Жел 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солтүстіктен 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түнде 2-7, күндіз 7-12 м/с. Ауа температурасы түнде 2-4°,</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13-15°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a:t>
            </a:r>
            <a:r>
              <a:rPr lang="kk-KZ" altLang="ru-RU" sz="1200" b="1" dirty="0">
                <a:latin typeface="Times New Roman" pitchFamily="18" charset="0"/>
                <a:cs typeface="Times New Roman" pitchFamily="18" charset="0"/>
              </a:rPr>
              <a:t> 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24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3-8</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0" y="2338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6587494"/>
              </p:ext>
            </p:extLst>
          </p:nvPr>
        </p:nvGraphicFramePr>
        <p:xfrm>
          <a:off x="5033955"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r>
              <a:rPr lang=""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21355</TotalTime>
  <Words>658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3630</cp:revision>
  <cp:lastPrinted>2021-07-01T03:56:27Z</cp:lastPrinted>
  <dcterms:created xsi:type="dcterms:W3CDTF">2018-03-27T06:03:00Z</dcterms:created>
  <dcterms:modified xsi:type="dcterms:W3CDTF">2024-04-22T08:11:06Z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