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265387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a:t>
                      </a:r>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1581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a:latin typeface="Times New Roman" panose="02020603050405020304" pitchFamily="18" charset="0"/>
                <a:cs typeface="Times New Roman" panose="02020603050405020304" pitchFamily="18" charset="0"/>
              </a:rPr>
              <a:t>22</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23</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сәуір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Күндіз шаңды дауыл.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9-14, күндіз екпіні 15-20 </a:t>
            </a:r>
            <a:r>
              <a:rPr lang="kk-KZ" sz="1100" dirty="0">
                <a:solidFill>
                  <a:prstClr val="black"/>
                </a:solidFill>
                <a:latin typeface="Times New Roman" pitchFamily="18" charset="0"/>
                <a:cs typeface="Times New Roman" pitchFamily="18" charset="0"/>
              </a:rPr>
              <a:t>м/с. Ауа температурасы түнде 13-15, күндіз 23-25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24</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23</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28005</TotalTime>
  <Words>628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3324</cp:revision>
  <cp:lastPrinted>2021-07-01T07:38:07Z</cp:lastPrinted>
  <dcterms:created xsi:type="dcterms:W3CDTF">2018-03-27T06:03:00Z</dcterms:created>
  <dcterms:modified xsi:type="dcterms:W3CDTF">2024-04-22T09:11:03Z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