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№113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23 сәуірге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100" b="1" dirty="0">
                <a:latin typeface="Times New Roman" pitchFamily="18" charset="0"/>
                <a:cs typeface="Times New Roman" pitchFamily="18" charset="0"/>
              </a:rPr>
              <a:t>2023 </a:t>
            </a:r>
            <a:r>
              <a:rPr lang="ru-RU" sz="1100" b="1" dirty="0" err="1">
                <a:latin typeface="Times New Roman" pitchFamily="18" charset="0"/>
                <a:cs typeface="Times New Roman" pitchFamily="18" charset="0"/>
              </a:rPr>
              <a:t>жылғы </a:t>
            </a:r>
            <a:r>
              <a:rPr lang="ru-RU" sz="1100" b="1" dirty="0">
                <a:latin typeface="Times New Roman" pitchFamily="18" charset="0"/>
                <a:cs typeface="Times New Roman" pitchFamily="18" charset="0"/>
              </a:rPr>
              <a:t>22 </a:t>
            </a:r>
            <a:r>
              <a:rPr lang="ru-RU" sz="1100" b="1" dirty="0" err="1">
                <a:latin typeface="Times New Roman" pitchFamily="18" charset="0"/>
                <a:cs typeface="Times New Roman" pitchFamily="18" charset="0"/>
              </a:rPr>
              <a:t>сәуір сағ</a:t>
            </a:r>
            <a:r>
              <a:rPr lang="ru-RU" sz="1100" b="1" dirty="0">
                <a:latin typeface="Times New Roman" pitchFamily="18" charset="0"/>
                <a:cs typeface="Times New Roman" pitchFamily="18" charset="0"/>
              </a:rPr>
              <a:t>. 20-дан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23 </a:t>
            </a:r>
            <a:r>
              <a:rPr lang="ru-RU" sz="1100" b="1" dirty="0" err="1">
                <a:latin typeface="Times New Roman" pitchFamily="18" charset="0"/>
                <a:cs typeface="Times New Roman" pitchFamily="18" charset="0"/>
              </a:rPr>
              <a:t>сәуір</a:t>
            </a:r>
            <a:r>
              <a:rPr lang="kk-KZ" altLang="ru-RU" sz="1100" b="1" dirty="0">
                <a:latin typeface="Times New Roman" pitchFamily="18" charset="0"/>
                <a:ea typeface="Times New Roman KZ" pitchFamily="18" charset="0"/>
                <a:cs typeface="Times New Roman" pitchFamily="18" charset="0"/>
              </a:rPr>
              <a:t>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20-ға </a:t>
            </a:r>
            <a:r>
              <a:rPr lang="ru-RU" sz="1100" b="1" dirty="0" err="1">
                <a:latin typeface="Times New Roman" pitchFamily="18" charset="0"/>
                <a:cs typeface="Times New Roman" pitchFamily="18" charset="0"/>
              </a:rPr>
              <a:t>дейін</a:t>
            </a:r>
            <a:endParaRPr lang="ru-RU" sz="1100" b="1" dirty="0">
              <a:latin typeface="Times New Roman" pitchFamily="18" charset="0"/>
              <a:cs typeface="Times New Roman" pitchFamily="18" charset="0"/>
            </a:endParaRPr>
          </a:p>
          <a:p>
            <a:r>
              <a:rPr lang="kk-KZ" sz="1200" dirty="0">
                <a:latin typeface="Times New Roman KZ" pitchFamily="18" charset="0"/>
                <a:ea typeface="Times New Roman KZ" pitchFamily="18" charset="0"/>
              </a:rPr>
              <a:t>Көшпелі бұлтты, жауын-шашынсыз. Солтүстік-шығыстан жел соғады</a:t>
            </a:r>
            <a:r>
              <a:rPr lang="kk-KZ" sz="1200" dirty="0">
                <a:latin typeface="Times New Roman" pitchFamily="18" charset="0"/>
                <a:cs typeface="Times New Roman" pitchFamily="18" charset="0"/>
              </a:rPr>
              <a:t>, күші 5-10, екпіңі 14 м/с. Ауа температурасы </a:t>
            </a:r>
            <a:r>
              <a:rPr lang="kk-KZ" sz="1200">
                <a:latin typeface="Times New Roman" pitchFamily="18" charset="0"/>
                <a:cs typeface="Times New Roman" pitchFamily="18" charset="0"/>
              </a:rPr>
              <a:t>түнде 6-8, күндіз 24-26 </a:t>
            </a:r>
            <a:r>
              <a:rPr lang="kk-KZ" sz="1200" dirty="0">
                <a:latin typeface="Times New Roman" pitchFamily="18" charset="0"/>
                <a:cs typeface="Times New Roman" pitchFamily="18" charset="0"/>
              </a:rPr>
              <a:t>градус жылы.</a:t>
            </a:r>
          </a:p>
          <a:p>
            <a:endParaRPr lang="kk-KZ" sz="1200" dirty="0">
              <a:latin typeface="Times New Roman"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24 сәуір</a:t>
            </a:r>
          </a:p>
          <a:p>
            <a:pPr marL="228600" indent="-228600" algn="ctr"/>
            <a:r>
              <a:rPr lang="ru-RU" sz="1050" b="1" dirty="0">
                <a:latin typeface="Times New Roman" pitchFamily="18" charset="0"/>
                <a:ea typeface="Times New Roman KZ" pitchFamily="18" charset="0"/>
                <a:cs typeface="Times New Roman" pitchFamily="18" charset="0"/>
              </a:rPr>
              <a:t>2024 </a:t>
            </a:r>
            <a:r>
              <a:rPr lang="ru-RU" sz="1050" b="1" dirty="0" err="1">
                <a:latin typeface="Times New Roman" pitchFamily="18" charset="0"/>
                <a:ea typeface="Times New Roman KZ" pitchFamily="18" charset="0"/>
                <a:cs typeface="Times New Roman" pitchFamily="18" charset="0"/>
              </a:rPr>
              <a:t>жылғы </a:t>
            </a:r>
            <a:r>
              <a:rPr lang="ru-RU" sz="1050" b="1" dirty="0">
                <a:latin typeface="Times New Roman" pitchFamily="18" charset="0"/>
                <a:ea typeface="Times New Roman KZ" pitchFamily="18" charset="0"/>
                <a:cs typeface="Times New Roman" pitchFamily="18" charset="0"/>
              </a:rPr>
              <a:t>23</a:t>
            </a:r>
            <a:r>
              <a:rPr lang="kk-KZ" altLang="ru-RU" sz="1050" b="1" dirty="0">
                <a:latin typeface="Times New Roman" pitchFamily="18" charset="0"/>
                <a:ea typeface="Times New Roman KZ" pitchFamily="18" charset="0"/>
                <a:cs typeface="Times New Roman" pitchFamily="18" charset="0"/>
              </a:rPr>
              <a:t> сәуір </a:t>
            </a:r>
            <a:r>
              <a:rPr lang="ru-RU" sz="1050" b="1" dirty="0" err="1">
                <a:latin typeface="Times New Roman" pitchFamily="18" charset="0"/>
                <a:ea typeface="Times New Roman KZ" pitchFamily="18" charset="0"/>
                <a:cs typeface="Times New Roman" pitchFamily="18" charset="0"/>
              </a:rPr>
              <a:t>сағ.</a:t>
            </a:r>
            <a:r>
              <a:rPr lang="ru-RU" sz="1050" b="1" dirty="0">
                <a:latin typeface="Times New Roman" pitchFamily="18" charset="0"/>
                <a:ea typeface="Times New Roman KZ" pitchFamily="18" charset="0"/>
                <a:cs typeface="Times New Roman" pitchFamily="18" charset="0"/>
              </a:rPr>
              <a:t> 20-дан </a:t>
            </a:r>
            <a:r>
              <a:rPr lang="ru-RU" sz="1050" b="1" dirty="0" err="1">
                <a:latin typeface="Times New Roman" pitchFamily="18" charset="0"/>
                <a:ea typeface="Times New Roman KZ" pitchFamily="18" charset="0"/>
                <a:cs typeface="Times New Roman" pitchFamily="18" charset="0"/>
              </a:rPr>
              <a:t>бастап</a:t>
            </a:r>
            <a:r>
              <a:rPr lang="ru-RU" sz="1050" b="1" dirty="0">
                <a:latin typeface="Times New Roman" pitchFamily="18" charset="0"/>
                <a:ea typeface="Times New Roman KZ" pitchFamily="18" charset="0"/>
                <a:cs typeface="Times New Roman" pitchFamily="18" charset="0"/>
              </a:rPr>
              <a:t> 24 </a:t>
            </a:r>
            <a:r>
              <a:rPr lang="ru-RU" sz="1050" b="1" dirty="0" err="1">
                <a:latin typeface="Times New Roman" pitchFamily="18" charset="0"/>
                <a:ea typeface="Times New Roman KZ" pitchFamily="18" charset="0"/>
                <a:cs typeface="Times New Roman" pitchFamily="18" charset="0"/>
              </a:rPr>
              <a:t>сәуір</a:t>
            </a:r>
            <a:r>
              <a:rPr lang="kk-KZ" altLang="ru-RU" sz="1050" b="1" dirty="0">
                <a:latin typeface="Times New Roman" pitchFamily="18" charset="0"/>
                <a:ea typeface="Times New Roman KZ" pitchFamily="18" charset="0"/>
                <a:cs typeface="Times New Roman" pitchFamily="18" charset="0"/>
              </a:rPr>
              <a:t> </a:t>
            </a:r>
            <a:r>
              <a:rPr lang="ru-RU" sz="1050" b="1" dirty="0" err="1">
                <a:latin typeface="Times New Roman" pitchFamily="18" charset="0"/>
                <a:ea typeface="Times New Roman KZ" pitchFamily="18" charset="0"/>
                <a:cs typeface="Times New Roman" pitchFamily="18" charset="0"/>
              </a:rPr>
              <a:t>сағ.</a:t>
            </a:r>
            <a:r>
              <a:rPr lang="ru-RU" sz="1050" b="1" dirty="0">
                <a:latin typeface="Times New Roman" pitchFamily="18" charset="0"/>
                <a:ea typeface="Times New Roman KZ" pitchFamily="18" charset="0"/>
                <a:cs typeface="Times New Roman" pitchFamily="18" charset="0"/>
              </a:rPr>
              <a:t> 08-ге </a:t>
            </a:r>
            <a:r>
              <a:rPr lang="ru-RU" sz="1050" b="1" dirty="0" err="1">
                <a:latin typeface="Times New Roman" pitchFamily="18" charset="0"/>
                <a:ea typeface="Times New Roman KZ" pitchFamily="18" charset="0"/>
                <a:cs typeface="Times New Roman" pitchFamily="18" charset="0"/>
              </a:rPr>
              <a:t>дейін</a:t>
            </a:r>
            <a:endParaRPr lang="ru-RU" sz="1050" b="1" dirty="0">
              <a:latin typeface="Times New Roman" pitchFamily="18" charset="0"/>
              <a:ea typeface="Times New Roman KZ" pitchFamily="18" charset="0"/>
              <a:cs typeface="Times New Roman" pitchFamily="18" charset="0"/>
            </a:endParaRPr>
          </a:p>
          <a:p>
            <a:pPr marL="228600" indent="-228600" algn="ctr"/>
            <a:endParaRPr lang="ru-RU" sz="1050" b="1" dirty="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a:latin typeface="Times New Roman KZ" pitchFamily="18" charset="0"/>
                <a:ea typeface="Times New Roman KZ" pitchFamily="18" charset="0"/>
              </a:rPr>
              <a:t>Көшпелі бұлтты, жауын-шашынсыз. Солтүстік-шығыстан жел соғады</a:t>
            </a:r>
            <a:r>
              <a:rPr lang="kk-KZ" sz="1200" dirty="0">
                <a:latin typeface="Times New Roman" pitchFamily="18" charset="0"/>
                <a:cs typeface="Times New Roman" pitchFamily="18" charset="0"/>
              </a:rPr>
              <a:t>, күші 5-10 м/с. Ауа температурасы 5-7 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2024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23 </a:t>
            </a:r>
            <a:r>
              <a:rPr lang="ru-RU" sz="1200" dirty="0" err="1">
                <a:solidFill>
                  <a:schemeClr val="tx1"/>
                </a:solidFill>
                <a:latin typeface="Times New Roman" panose="02020603050405020304" pitchFamily="18" charset="0"/>
                <a:cs typeface="Times New Roman" panose="02020603050405020304" pitchFamily="18" charset="0"/>
              </a:rPr>
              <a:t>сәуір</a:t>
            </a:r>
            <a:r>
              <a:rPr lang="kk-KZ" sz="1200" dirty="0">
                <a:solidFill>
                  <a:schemeClr val="tx1"/>
                </a:solidFill>
                <a:latin typeface="Times New Roman" panose="02020603050405020304" pitchFamily="18" charset="0"/>
                <a:cs typeface="Times New Roman" panose="02020603050405020304" pitchFamily="18" charset="0"/>
              </a:rPr>
              <a:t>, 24 сәуір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сәуір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646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18895</TotalTime>
  <Words>571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4148</cp:revision>
  <cp:lastPrinted>2021-07-01T03:56:27Z</cp:lastPrinted>
  <dcterms:created xsi:type="dcterms:W3CDTF">2018-03-27T06:03:00Z</dcterms:created>
  <dcterms:modified xsi:type="dcterms:W3CDTF">2024-04-22T08:39:35Z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