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203800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11</a:t>
                      </a:r>
                      <a:r>
                        <a:rPr lang="kk-KZ" altLang="x-none" sz="1600" b="1" i="1" dirty="0">
                          <a:solidFill>
                            <a:srgbClr val="002060"/>
                          </a:solidFill>
                          <a:latin typeface="Times New Roman" panose="02020603050405020304" pitchFamily="18" charset="0"/>
                          <a:cs typeface="Times New Roman" panose="02020603050405020304" pitchFamily="18" charset="0"/>
                        </a:rPr>
                        <a:t>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 сәуір сағ. </a:t>
            </a:r>
            <a:r>
              <a:rPr lang="ru-RU" altLang="ru-RU" sz="1200" b="1" dirty="0">
                <a:latin typeface="Times New Roman" panose="02020603050405020304" pitchFamily="18" charset="0"/>
                <a:cs typeface="Times New Roman" panose="02020603050405020304" pitchFamily="18" charset="0"/>
              </a:rPr>
              <a:t>20-дан 23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 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м/с. Ауа температурасы түнде 1-3°,</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kk-KZ" altLang="ru-RU" sz="1200" b="1" dirty="0">
                <a:latin typeface="Times New Roman" pitchFamily="18" charset="0"/>
                <a:cs typeface="Times New Roman"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24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түстік-батыстан соғады, 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м/с. Ауа температурасы 1-3° </a:t>
            </a:r>
            <a:r>
              <a:rPr lang="" sz="1200" dirty="0">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006287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r>
              <a:rPr lang=""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18717</TotalTime>
  <Words>612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3426</cp:revision>
  <cp:lastPrinted>2021-07-01T03:56:27Z</cp:lastPrinted>
  <dcterms:created xsi:type="dcterms:W3CDTF">2018-03-27T06:03:00Z</dcterms:created>
  <dcterms:modified xsi:type="dcterms:W3CDTF">2024-04-22T08:11:31Z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