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6003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113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22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338824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30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kk-KZ" sz="1000" dirty="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880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a:t>
                      </a:r>
                      <a:r>
                        <a:rPr lang="kk-KZ" sz="1000" dirty="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a:t>
                      </a:r>
                      <a:r>
                        <a:rPr lang="kk-KZ"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a:t>
                      </a:r>
                      <a:r>
                        <a:rPr lang="kk-KZ"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23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Бұлтты, күндіз жаңбыр, найзағай. Жел солтүстік-батыстан соғады, күші 9-14, күндіз екпіні 18 м/с. Ауа температурасы түнде 12-14, күндіз 23-25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23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latin typeface="Times New Roman" panose="02020603050405020304" pitchFamily="18" charset="0"/>
                <a:cs typeface="Times New Roman" panose="02020603050405020304" pitchFamily="18" charset="0"/>
              </a:rPr>
              <a:t>жаңбыр, найзағай.</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солтүстік-шығыстан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24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25195</TotalTime>
  <Words>610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4877</cp:revision>
  <cp:lastPrinted>2021-07-01T03:56:27Z</cp:lastPrinted>
  <dcterms:created xsi:type="dcterms:W3CDTF">2018-03-27T06:03:00Z</dcterms:created>
  <dcterms:modified xsi:type="dcterms:W3CDTF">2024-04-22T07:58:44Z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