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22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214290"/>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a:latin typeface="Times New Roman" pitchFamily="18" charset="0"/>
                <a:cs typeface="Times New Roman" pitchFamily="18" charset="0"/>
              </a:rPr>
              <a:t>23 сәуірге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22</a:t>
            </a:r>
            <a:r>
              <a:rPr lang="kk-KZ" altLang="ru-RU" sz="1200" b="1" dirty="0">
                <a:solidFill>
                  <a:srgbClr val="000000"/>
                </a:solidFill>
                <a:latin typeface="Times New Roman" pitchFamily="18" charset="0"/>
                <a:cs typeface="Times New Roman" pitchFamily="18" charset="0"/>
              </a:rPr>
              <a:t> сәуір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23</a:t>
            </a:r>
            <a:r>
              <a:rPr lang="kk-KZ" altLang="ru-RU" sz="1200" b="1" dirty="0">
                <a:solidFill>
                  <a:srgbClr val="000000"/>
                </a:solidFill>
                <a:latin typeface="Times New Roman" pitchFamily="18" charset="0"/>
                <a:cs typeface="Times New Roman" pitchFamily="18" charset="0"/>
              </a:rPr>
              <a:t> сәуір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 аздаған жаңбыр жауады</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ығыстан, оңтүстік-шығыстан  жел соғады, күші 7-12</a:t>
            </a:r>
            <a:r>
              <a:rPr lang="ru-RU" sz="1200" dirty="0">
                <a:latin typeface="Times New Roman" pitchFamily="18" charset="0"/>
                <a:cs typeface="Times New Roman" pitchFamily="18" charset="0"/>
              </a:rPr>
              <a:t> м/с. </a:t>
            </a:r>
            <a:r>
              <a:rPr lang="kk-KZ" sz="1200" dirty="0">
                <a:latin typeface="Times New Roman" pitchFamily="18" charset="0"/>
                <a:cs typeface="Times New Roman" pitchFamily="18" charset="0"/>
              </a:rPr>
              <a:t>Ауа температурасы түнде 12-14,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algn="ctr"/>
            <a:r>
              <a:rPr lang="kk-KZ" sz="1200" b="1" dirty="0">
                <a:solidFill>
                  <a:srgbClr val="000000"/>
                </a:solidFill>
                <a:latin typeface="Times New Roman" pitchFamily="18" charset="0"/>
                <a:cs typeface="Times New Roman" pitchFamily="18" charset="0"/>
              </a:rPr>
              <a:t>24 сәуірге</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2024 ж. </a:t>
            </a:r>
            <a:r>
              <a:rPr lang="kk-KZ" sz="1200" b="1" dirty="0">
                <a:solidFill>
                  <a:srgbClr val="000000"/>
                </a:solidFill>
                <a:latin typeface="Times New Roman" pitchFamily="18" charset="0"/>
                <a:cs typeface="Times New Roman" pitchFamily="18" charset="0"/>
              </a:rPr>
              <a:t>23 сәуір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24</a:t>
            </a:r>
            <a:r>
              <a:rPr lang="kk-KZ" sz="1200" b="1" dirty="0">
                <a:solidFill>
                  <a:srgbClr val="000000"/>
                </a:solidFill>
                <a:latin typeface="Times New Roman" pitchFamily="18" charset="0"/>
                <a:cs typeface="Times New Roman" pitchFamily="18" charset="0"/>
              </a:rPr>
              <a:t> сәуір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a:t>
            </a:r>
            <a:r>
              <a:rPr lang="ru-RU" sz="1200" dirty="0" err="1">
                <a:latin typeface="Times New Roman" pitchFamily="18" charset="0"/>
                <a:cs typeface="Times New Roman" pitchFamily="18" charset="0"/>
              </a:rPr>
              <a:t>аздаған жаңбыр жауады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Шығыстан, солтүстік-шығыстан жел соғады, күші 3-8 </a:t>
            </a:r>
            <a:r>
              <a:rPr lang="ru-RU" sz="1200" dirty="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11-13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3290288"/>
              </p:ext>
            </p:extLst>
          </p:nvPr>
        </p:nvGraphicFramePr>
        <p:xfrm>
          <a:off x="5024438" y="4143380"/>
          <a:ext cx="4667576" cy="213318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523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0,105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135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0,675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0,098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0,263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kk-KZ" altLang="ru-RU" sz="1200" b="1" dirty="0">
                <a:latin typeface="Times New Roman" panose="02020603050405020304" pitchFamily="18" charset="0"/>
                <a:cs typeface="Times New Roman" panose="02020603050405020304" pitchFamily="18" charset="0"/>
              </a:rPr>
              <a:t>сәуірдегі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85992"/>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23 сәуірде, 24 сәуірде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rgbClr val="000000"/>
                </a:solidFill>
                <a:latin typeface="Times New Roman" panose="02020603050405020304" pitchFamily="18" charset="0"/>
                <a:cs typeface="Times New Roman" panose="02020603050405020304" pitchFamily="18" charset="0"/>
              </a:rPr>
              <a:t> төмен 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86124"/>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Тілеубергенова А.А.</a:t>
            </a:r>
            <a:r>
              <a:rPr lang="ru-RU" altLang="ru-RU" sz="1200" b="1" i="1" dirty="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17469</TotalTime>
  <Words>631</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4242</cp:revision>
  <cp:lastPrinted>2021-07-01T07:38:07Z</cp:lastPrinted>
  <dcterms:created xsi:type="dcterms:W3CDTF">2018-03-27T06:03:00Z</dcterms:created>
  <dcterms:modified xsi:type="dcterms:W3CDTF">2024-04-22T08:00:14Z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