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936540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113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22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22 сәуір 2024 ж. сағ. 20-ден 23 сәуір 2024 ж. сағ. 20-дейін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түнде 8-10, күндіз 18-20 градус жылы.</a:t>
            </a:r>
            <a:endParaRPr lang="kk-KZ" sz="1200" b="1" dirty="0">
              <a:latin typeface="Times New Roman" panose="02020603050405020304" pitchFamily="18" charset="0"/>
              <a:cs typeface="Times New Roman" panose="02020603050405020304" pitchFamily="18" charset="0"/>
            </a:endParaRPr>
          </a:p>
          <a:p>
            <a:pPr algn="ct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24 сәуір</a:t>
            </a:r>
          </a:p>
          <a:p>
            <a:pPr algn="ctr"/>
            <a:r>
              <a:rPr lang="kk-KZ" sz="1200" b="1" dirty="0">
                <a:latin typeface="Times New Roman" panose="02020603050405020304" pitchFamily="18" charset="0"/>
                <a:cs typeface="Times New Roman" panose="02020603050405020304" pitchFamily="18" charset="0"/>
              </a:rPr>
              <a:t>   23 сәуір сағ.  21-ден бастап 24 сәуір 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жаңбыр. Солтүстік-шығыстан, шығыстан жел соғады, күші 9-14 м/с. Ауа температурасы 3-5 градус жылы болады</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4507106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24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Э. </a:t>
            </a:r>
            <a:r>
              <a:rPr lang="ru-RU" altLang="ru-RU" sz="1200" b="1" i="1" dirty="0" err="1">
                <a:solidFill>
                  <a:srgbClr val="000000"/>
                </a:solidFill>
                <a:latin typeface="Times New Roman" panose="02020603050405020304" pitchFamily="18" charset="0"/>
                <a:cs typeface="Times New Roman" panose="02020603050405020304" pitchFamily="18" charset="0"/>
              </a:rPr>
              <a:t>Конысбай</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19850</TotalTime>
  <Words>604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3750</cp:revision>
  <cp:lastPrinted>2021-07-01T07:38:07Z</cp:lastPrinted>
  <dcterms:created xsi:type="dcterms:W3CDTF">2018-03-27T06:03:00Z</dcterms:created>
  <dcterms:modified xsi:type="dcterms:W3CDTF">2024-04-22T09:04:42Z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