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7BC1786-85F9-409C-92ED-CA0034C03794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77995464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4D7A-10FA-49EC-91A5-6B442E356CB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D89245-B3E6-4166-99F2-376AB7EFA02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8BD7F2-B3E4-4A6D-881E-DDAB4B162A5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2AD8F8-A1D6-48AB-AA4B-774A07729C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12D17A-5871-4D9E-948E-974013C2520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1639A6-E16E-49F4-B68D-EA955FBEEF7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8FE529-76AF-4A93-8B82-54CB01ACD8C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261552-DFA9-4D3A-9F05-D9EACD0E46E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3C09CD-ACE2-4E44-9C06-05EA39ADB9D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4843EF-4A74-46DB-BC2F-88B73D7D1BA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2B8FF2-A991-4327-8BE8-E9A275B347D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9B42327C-BD5E-4B55-B385-1AF4E534572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113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>
                <a:solidFill>
                  <a:srgbClr val="002060"/>
                </a:solidFill>
                <a:cs typeface="宋体"/>
              </a:rPr>
              <a:t>22 апреля 2024 года</a:t>
            </a:r>
            <a:endParaRPr lang="zh-CN" sz="1400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30763" cy="16192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23 </a:t>
            </a:r>
            <a:r>
              <a:rPr lang="ru-RU" sz="1100" b="1" dirty="0">
                <a:solidFill>
                  <a:schemeClr val="tx1"/>
                </a:solidFill>
              </a:rPr>
              <a:t>апреля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22 апреля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>
                <a:solidFill>
                  <a:schemeClr val="tx1"/>
                </a:solidFill>
                <a:sym typeface="+mn-ea"/>
              </a:rPr>
              <a:t>23</a:t>
            </a:r>
            <a:r>
              <a:rPr lang="ru-RU" sz="1100" b="1" dirty="0">
                <a:solidFill>
                  <a:schemeClr val="tx1"/>
                </a:solidFill>
              </a:rPr>
              <a:t> апреля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  <a:cs typeface="Times New Roman" pitchFamily="18" charset="0"/>
              </a:rPr>
              <a:t>Переменная облачность, без осадков. Ветер юго-западный 3-8 м/с. Температура воздуха ночью 10-12, днем 24-26 тепла. 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24 апреля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chemeClr val="tx1"/>
                </a:solidFill>
                <a:sym typeface="+mn-ea"/>
              </a:rPr>
              <a:t>23 апреля</a:t>
            </a:r>
            <a:r>
              <a:rPr lang="ru-RU" sz="1100" dirty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24 апреля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Ветер юго-западный 3-8 м/с. Температура </a:t>
            </a:r>
            <a:r>
              <a:rPr lang="ru-RU" sz="1100">
                <a:solidFill>
                  <a:schemeClr val="tx1"/>
                </a:solidFill>
              </a:rPr>
              <a:t>воздуха 10-12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151063"/>
            <a:ext cx="4819650" cy="10160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23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 апреля</a:t>
            </a:r>
            <a:r>
              <a:rPr lang="ru-RU" b="1" dirty="0">
                <a:solidFill>
                  <a:schemeClr val="tx1"/>
                </a:solidFill>
              </a:rPr>
              <a:t>,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</a:rPr>
              <a:t> 24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 апреля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повышенный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за 22 апреля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3270940"/>
              </p:ext>
            </p:extLst>
          </p:nvPr>
        </p:nvGraphicFramePr>
        <p:xfrm>
          <a:off x="4962525" y="4135438"/>
          <a:ext cx="4816475" cy="2105026"/>
        </p:xfrm>
        <a:graphic>
          <a:graphicData uri="http://schemas.openxmlformats.org/drawingml/2006/table">
            <a:tbl>
              <a:tblPr/>
              <a:tblGrid>
                <a:gridCol w="18557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6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85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209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4297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619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4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689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9350" y="3175000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Кисебаев Д.К. </a:t>
            </a:r>
            <a:r>
              <a:rPr lang="ru-RU" altLang="ru-RU" sz="1000" b="1" i="1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Досболова У.</a:t>
            </a:r>
            <a:endParaRPr lang="ru-RU" altLang="ru-RU" sz="1000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19279</TotalTime>
  <Words>808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4511</cp:revision>
  <cp:lastPrinted>2021-07-01T09:11:30Z</cp:lastPrinted>
  <dcterms:created xsi:type="dcterms:W3CDTF">2018-03-27T06:03:00Z</dcterms:created>
  <dcterms:modified xsi:type="dcterms:W3CDTF">2024-04-22T09:10:14Z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